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.jpeg" ContentType="image/jpeg"/>
  <Override PartName="/ppt/notesSlides/notesSlide4.xml" ContentType="application/vnd.openxmlformats-officedocument.presentationml.notesSlide+xml"/>
  <Override PartName="/ppt/media/image3.jpeg" ContentType="image/jpeg"/>
  <Override PartName="/ppt/media/image4.jpeg" ContentType="image/jpeg"/>
  <Override PartName="/ppt/media/image5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8" name="Shape 6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2" name="Shape 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Its not just that the data is there, you want to be able to DO something with it. </a:t>
            </a:r>
            <a:endParaRPr sz="2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89" name="Shape 4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What is Hadoop? </a:t>
            </a:r>
            <a:endParaRPr sz="2400"/>
          </a:p>
          <a:p>
            <a:pPr lvl="0">
              <a:lnSpc>
                <a:spcPct val="100000"/>
              </a:lnSpc>
              <a:defRPr sz="1800"/>
            </a:pPr>
            <a:r>
              <a:rPr sz="2400"/>
              <a:t>Doug Cutting Nutch spider scrawler….</a:t>
            </a:r>
            <a:endParaRPr sz="2400"/>
          </a:p>
          <a:p>
            <a:pPr lvl="0">
              <a:lnSpc>
                <a:spcPct val="100000"/>
              </a:lnSpc>
              <a:defRPr sz="1800"/>
            </a:pPr>
            <a:r>
              <a:rPr sz="2400"/>
              <a:t>Open Source Version of Google’s Map reduce plus HDFS File system for managing the data. </a:t>
            </a:r>
            <a:endParaRPr sz="2400"/>
          </a:p>
          <a:p>
            <a:pPr lvl="0">
              <a:lnSpc>
                <a:spcPct val="100000"/>
              </a:lnSpc>
              <a:defRPr sz="1800"/>
            </a:pPr>
            <a:r>
              <a:rPr sz="2400"/>
              <a:t>3 Copies of everything. </a:t>
            </a:r>
            <a:endParaRPr sz="2400"/>
          </a:p>
          <a:p>
            <a:pPr lvl="0">
              <a:lnSpc>
                <a:spcPct val="100000"/>
              </a:lnSpc>
              <a:defRPr sz="1800"/>
            </a:pPr>
            <a:r>
              <a:rPr sz="2400"/>
              <a:t>All these servers have disk and CPU. So instead of pulling the data to the code, you push the code to the data</a:t>
            </a:r>
            <a:endParaRPr sz="2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58" name="Shape 10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Johan Oskarsson  in 2009 organizing an event</a:t>
            </a:r>
            <a:endParaRPr sz="2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Shape 14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02" name="Shape 14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200"/>
              <a:t>David Fincher – Alien3, Seven, The Girl With The Dragon Tattoo, Zodiac, The Game….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Shape 19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80" name="Shape 19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200"/>
              <a:t>The data was not flawed. The assumptions based on the data was bad.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Shape 19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86" name="Shape 19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200"/>
              <a:t>The data was not flawed. The assumptions based on the data was bad.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3721100" y="3282950"/>
            <a:ext cx="5562600" cy="1193800"/>
            <a:chOff x="-127000" y="-88900"/>
            <a:chExt cx="5562600" cy="1193800"/>
          </a:xfrm>
        </p:grpSpPr>
        <p:pic>
          <p:nvPicPr>
            <p:cNvPr id="7" name="PaigeLabsLogo 2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308600" cy="863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5562600" cy="1193800"/>
            </a:xfrm>
            <a:prstGeom prst="rect">
              <a:avLst/>
            </a:prstGeom>
            <a:effectLst/>
          </p:spPr>
        </p:pic>
      </p:grpSp>
      <p:sp>
        <p:nvSpPr>
          <p:cNvPr id="9" name="Shape 9"/>
          <p:cNvSpPr/>
          <p:nvPr/>
        </p:nvSpPr>
        <p:spPr>
          <a:xfrm>
            <a:off x="5095173" y="5302250"/>
            <a:ext cx="2814454" cy="0"/>
          </a:xfrm>
          <a:prstGeom prst="line">
            <a:avLst/>
          </a:prstGeom>
          <a:ln w="50800">
            <a:solidFill>
              <a:srgbClr val="9BCA5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" name="Shape 10"/>
          <p:cNvSpPr/>
          <p:nvPr>
            <p:ph type="title"/>
          </p:nvPr>
        </p:nvSpPr>
        <p:spPr>
          <a:xfrm>
            <a:off x="1270000" y="4457700"/>
            <a:ext cx="10464800" cy="838200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 sz="8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igeLabsLogoS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7014" y="9067800"/>
            <a:ext cx="575236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aigeLabsLogoS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53120" y="9065551"/>
            <a:ext cx="594530" cy="65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aigeLabsLogoS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7014" y="9067800"/>
            <a:ext cx="575236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sldNum" sz="quarter" idx="2"/>
          </p:nvPr>
        </p:nvSpPr>
        <p:spPr>
          <a:xfrm>
            <a:off x="11810762" y="8105563"/>
            <a:ext cx="299959" cy="322581"/>
          </a:xfrm>
          <a:prstGeom prst="rect">
            <a:avLst/>
          </a:prstGeom>
          <a:ln>
            <a:round/>
          </a:ln>
        </p:spPr>
        <p:txBody>
          <a:bodyPr wrap="none" lIns="40640" tIns="40640" rIns="40640" bIns="40640"/>
          <a:lstStyle>
            <a:lvl1pPr defTabSz="914331"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  <p:sp>
        <p:nvSpPr>
          <p:cNvPr id="66" name="Shape 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 sz="8000">
                <a:solidFill>
                  <a:srgbClr val="9BCA55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Title Text</a:t>
            </a:r>
          </a:p>
        </p:txBody>
      </p:sp>
      <p:pic>
        <p:nvPicPr>
          <p:cNvPr id="13" name="PaigeLabsLogoS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7014" y="9067800"/>
            <a:ext cx="575236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9BCA55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Title Text</a:t>
            </a:r>
          </a:p>
        </p:txBody>
      </p:sp>
      <p:pic>
        <p:nvPicPr>
          <p:cNvPr id="16" name="PaigeLabsLogoS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7014" y="9067800"/>
            <a:ext cx="575236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xfrm>
            <a:off x="1054100" y="1143595"/>
            <a:ext cx="5334000" cy="1078905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 sz="6000">
                <a:solidFill>
                  <a:srgbClr val="9BCA55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9BCA55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952500" y="2529830"/>
            <a:ext cx="5334000" cy="6334770"/>
          </a:xfrm>
          <a:prstGeom prst="rect">
            <a:avLst/>
          </a:prstGeom>
        </p:spPr>
        <p:txBody>
          <a:bodyPr lIns="0" tIns="0" rIns="0" bIns="0"/>
          <a:lstStyle>
            <a:lvl1pPr marL="395111" indent="-395111" algn="ctr" defTabSz="584200">
              <a:spcBef>
                <a:spcPts val="0"/>
              </a:spcBef>
              <a:buSzPct val="45000"/>
              <a:buFontTx/>
              <a:buBlip>
                <a:blip r:embed="rId2"/>
              </a:buBlip>
              <a:defRPr sz="3200">
                <a:latin typeface="Verdana"/>
                <a:ea typeface="Verdana"/>
                <a:cs typeface="Verdana"/>
                <a:sym typeface="Verdana"/>
              </a:defRPr>
            </a:lvl1pPr>
            <a:lvl2pPr marL="839611" indent="-395111" algn="ctr" defTabSz="584200">
              <a:spcBef>
                <a:spcPts val="0"/>
              </a:spcBef>
              <a:buSzPct val="45000"/>
              <a:buFontTx/>
              <a:buBlip>
                <a:blip r:embed="rId2"/>
              </a:buBlip>
              <a:defRPr sz="3200">
                <a:latin typeface="Verdana"/>
                <a:ea typeface="Verdana"/>
                <a:cs typeface="Verdana"/>
                <a:sym typeface="Verdana"/>
              </a:defRPr>
            </a:lvl2pPr>
            <a:lvl3pPr marL="1284111" indent="-395111" algn="ctr" defTabSz="584200">
              <a:spcBef>
                <a:spcPts val="0"/>
              </a:spcBef>
              <a:buSzPct val="45000"/>
              <a:buFontTx/>
              <a:buBlip>
                <a:blip r:embed="rId2"/>
              </a:buBlip>
              <a:defRPr sz="3200">
                <a:latin typeface="Verdana"/>
                <a:ea typeface="Verdana"/>
                <a:cs typeface="Verdana"/>
                <a:sym typeface="Verdana"/>
              </a:defRPr>
            </a:lvl3pPr>
            <a:lvl4pPr marL="1728611" indent="-395111" algn="ctr" defTabSz="584200">
              <a:spcBef>
                <a:spcPts val="0"/>
              </a:spcBef>
              <a:buSzPct val="45000"/>
              <a:buFontTx/>
              <a:buBlip>
                <a:blip r:embed="rId2"/>
              </a:buBlip>
              <a:defRPr sz="3200">
                <a:latin typeface="Verdana"/>
                <a:ea typeface="Verdana"/>
                <a:cs typeface="Verdana"/>
                <a:sym typeface="Verdana"/>
              </a:defRPr>
            </a:lvl4pPr>
            <a:lvl5pPr marL="2173111" indent="-395111" algn="ctr" defTabSz="584200">
              <a:spcBef>
                <a:spcPts val="0"/>
              </a:spcBef>
              <a:buSzPct val="45000"/>
              <a:buFontTx/>
              <a:buBlip>
                <a:blip r:embed="rId2"/>
              </a:buBlip>
              <a:defRPr sz="3200"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pic>
        <p:nvPicPr>
          <p:cNvPr id="20" name="PaigeLabsLogoS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7014" y="9067800"/>
            <a:ext cx="575236" cy="63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1"/>
          <p:cNvSpPr/>
          <p:nvPr/>
        </p:nvSpPr>
        <p:spPr>
          <a:xfrm>
            <a:off x="7641466" y="2924706"/>
            <a:ext cx="895828" cy="3616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4" h="21347" fill="norm" stroke="1" extrusionOk="0">
                <a:moveTo>
                  <a:pt x="19215" y="6579"/>
                </a:moveTo>
                <a:cubicBezTo>
                  <a:pt x="19290" y="6337"/>
                  <a:pt x="20871" y="5071"/>
                  <a:pt x="20946" y="4810"/>
                </a:cubicBezTo>
                <a:cubicBezTo>
                  <a:pt x="21021" y="4550"/>
                  <a:pt x="21473" y="3749"/>
                  <a:pt x="21097" y="3470"/>
                </a:cubicBezTo>
                <a:cubicBezTo>
                  <a:pt x="20720" y="3172"/>
                  <a:pt x="18463" y="3265"/>
                  <a:pt x="18463" y="3265"/>
                </a:cubicBezTo>
                <a:cubicBezTo>
                  <a:pt x="18463" y="3265"/>
                  <a:pt x="17936" y="2967"/>
                  <a:pt x="16882" y="2892"/>
                </a:cubicBezTo>
                <a:cubicBezTo>
                  <a:pt x="15753" y="2818"/>
                  <a:pt x="17108" y="2464"/>
                  <a:pt x="15904" y="2278"/>
                </a:cubicBezTo>
                <a:cubicBezTo>
                  <a:pt x="15151" y="2147"/>
                  <a:pt x="15377" y="1477"/>
                  <a:pt x="15076" y="1216"/>
                </a:cubicBezTo>
                <a:cubicBezTo>
                  <a:pt x="14850" y="956"/>
                  <a:pt x="14173" y="416"/>
                  <a:pt x="13495" y="192"/>
                </a:cubicBezTo>
                <a:cubicBezTo>
                  <a:pt x="12743" y="-50"/>
                  <a:pt x="11313" y="81"/>
                  <a:pt x="11313" y="81"/>
                </a:cubicBezTo>
                <a:cubicBezTo>
                  <a:pt x="8001" y="-236"/>
                  <a:pt x="6345" y="453"/>
                  <a:pt x="6044" y="825"/>
                </a:cubicBezTo>
                <a:cubicBezTo>
                  <a:pt x="5819" y="1198"/>
                  <a:pt x="6571" y="1887"/>
                  <a:pt x="5668" y="2371"/>
                </a:cubicBezTo>
                <a:cubicBezTo>
                  <a:pt x="4840" y="2836"/>
                  <a:pt x="6722" y="3004"/>
                  <a:pt x="5593" y="3283"/>
                </a:cubicBezTo>
                <a:cubicBezTo>
                  <a:pt x="4389" y="3544"/>
                  <a:pt x="5442" y="3637"/>
                  <a:pt x="4313" y="3767"/>
                </a:cubicBezTo>
                <a:cubicBezTo>
                  <a:pt x="3260" y="3879"/>
                  <a:pt x="2883" y="3935"/>
                  <a:pt x="2883" y="4177"/>
                </a:cubicBezTo>
                <a:cubicBezTo>
                  <a:pt x="2883" y="4419"/>
                  <a:pt x="1980" y="5052"/>
                  <a:pt x="1529" y="5611"/>
                </a:cubicBezTo>
                <a:cubicBezTo>
                  <a:pt x="1002" y="6170"/>
                  <a:pt x="475" y="6374"/>
                  <a:pt x="174" y="6579"/>
                </a:cubicBezTo>
                <a:cubicBezTo>
                  <a:pt x="-127" y="6803"/>
                  <a:pt x="24" y="6877"/>
                  <a:pt x="174" y="6989"/>
                </a:cubicBezTo>
                <a:cubicBezTo>
                  <a:pt x="325" y="7082"/>
                  <a:pt x="400" y="7101"/>
                  <a:pt x="400" y="7436"/>
                </a:cubicBezTo>
                <a:cubicBezTo>
                  <a:pt x="400" y="7790"/>
                  <a:pt x="2733" y="7845"/>
                  <a:pt x="2733" y="7845"/>
                </a:cubicBezTo>
                <a:cubicBezTo>
                  <a:pt x="2733" y="7845"/>
                  <a:pt x="2883" y="8162"/>
                  <a:pt x="2883" y="8460"/>
                </a:cubicBezTo>
                <a:cubicBezTo>
                  <a:pt x="2883" y="8739"/>
                  <a:pt x="2131" y="9558"/>
                  <a:pt x="1980" y="9782"/>
                </a:cubicBezTo>
                <a:cubicBezTo>
                  <a:pt x="1830" y="10005"/>
                  <a:pt x="2507" y="9931"/>
                  <a:pt x="2507" y="9931"/>
                </a:cubicBezTo>
                <a:cubicBezTo>
                  <a:pt x="2507" y="9931"/>
                  <a:pt x="2507" y="10173"/>
                  <a:pt x="2357" y="10527"/>
                </a:cubicBezTo>
                <a:cubicBezTo>
                  <a:pt x="2131" y="10881"/>
                  <a:pt x="1905" y="13245"/>
                  <a:pt x="1905" y="13897"/>
                </a:cubicBezTo>
                <a:cubicBezTo>
                  <a:pt x="1905" y="14549"/>
                  <a:pt x="1604" y="15443"/>
                  <a:pt x="1905" y="15443"/>
                </a:cubicBezTo>
                <a:cubicBezTo>
                  <a:pt x="2281" y="15443"/>
                  <a:pt x="3410" y="15461"/>
                  <a:pt x="3410" y="15461"/>
                </a:cubicBezTo>
                <a:cubicBezTo>
                  <a:pt x="3410" y="15461"/>
                  <a:pt x="3260" y="15890"/>
                  <a:pt x="3335" y="16430"/>
                </a:cubicBezTo>
                <a:cubicBezTo>
                  <a:pt x="3410" y="16951"/>
                  <a:pt x="5141" y="18645"/>
                  <a:pt x="5518" y="19055"/>
                </a:cubicBezTo>
                <a:cubicBezTo>
                  <a:pt x="5819" y="19483"/>
                  <a:pt x="5743" y="19856"/>
                  <a:pt x="5141" y="20079"/>
                </a:cubicBezTo>
                <a:cubicBezTo>
                  <a:pt x="4614" y="20303"/>
                  <a:pt x="4163" y="20582"/>
                  <a:pt x="3184" y="20750"/>
                </a:cubicBezTo>
                <a:cubicBezTo>
                  <a:pt x="2206" y="20936"/>
                  <a:pt x="1830" y="21010"/>
                  <a:pt x="1980" y="21178"/>
                </a:cubicBezTo>
                <a:cubicBezTo>
                  <a:pt x="2131" y="21327"/>
                  <a:pt x="3335" y="21290"/>
                  <a:pt x="5141" y="21271"/>
                </a:cubicBezTo>
                <a:cubicBezTo>
                  <a:pt x="6948" y="21252"/>
                  <a:pt x="6722" y="20973"/>
                  <a:pt x="6948" y="20843"/>
                </a:cubicBezTo>
                <a:cubicBezTo>
                  <a:pt x="7173" y="20712"/>
                  <a:pt x="8001" y="20377"/>
                  <a:pt x="8001" y="20377"/>
                </a:cubicBezTo>
                <a:cubicBezTo>
                  <a:pt x="8001" y="20377"/>
                  <a:pt x="8227" y="20433"/>
                  <a:pt x="8227" y="20582"/>
                </a:cubicBezTo>
                <a:cubicBezTo>
                  <a:pt x="8227" y="20750"/>
                  <a:pt x="7926" y="21010"/>
                  <a:pt x="7926" y="21010"/>
                </a:cubicBezTo>
                <a:cubicBezTo>
                  <a:pt x="8679" y="21010"/>
                  <a:pt x="8679" y="21010"/>
                  <a:pt x="8679" y="21010"/>
                </a:cubicBezTo>
                <a:cubicBezTo>
                  <a:pt x="8679" y="21010"/>
                  <a:pt x="8904" y="20992"/>
                  <a:pt x="8829" y="20843"/>
                </a:cubicBezTo>
                <a:cubicBezTo>
                  <a:pt x="8754" y="20694"/>
                  <a:pt x="9130" y="20358"/>
                  <a:pt x="9431" y="20079"/>
                </a:cubicBezTo>
                <a:cubicBezTo>
                  <a:pt x="9807" y="19781"/>
                  <a:pt x="9130" y="19446"/>
                  <a:pt x="8679" y="19316"/>
                </a:cubicBezTo>
                <a:cubicBezTo>
                  <a:pt x="8302" y="19204"/>
                  <a:pt x="8453" y="18552"/>
                  <a:pt x="8528" y="17901"/>
                </a:cubicBezTo>
                <a:cubicBezTo>
                  <a:pt x="8679" y="17249"/>
                  <a:pt x="8829" y="16541"/>
                  <a:pt x="8528" y="16243"/>
                </a:cubicBezTo>
                <a:cubicBezTo>
                  <a:pt x="8302" y="15927"/>
                  <a:pt x="7926" y="15517"/>
                  <a:pt x="7926" y="15517"/>
                </a:cubicBezTo>
                <a:cubicBezTo>
                  <a:pt x="12442" y="15610"/>
                  <a:pt x="12442" y="15610"/>
                  <a:pt x="12442" y="15610"/>
                </a:cubicBezTo>
                <a:cubicBezTo>
                  <a:pt x="12442" y="15610"/>
                  <a:pt x="12592" y="15834"/>
                  <a:pt x="12592" y="16318"/>
                </a:cubicBezTo>
                <a:cubicBezTo>
                  <a:pt x="12592" y="16821"/>
                  <a:pt x="12592" y="17156"/>
                  <a:pt x="12592" y="17956"/>
                </a:cubicBezTo>
                <a:cubicBezTo>
                  <a:pt x="12592" y="18738"/>
                  <a:pt x="12291" y="19036"/>
                  <a:pt x="11915" y="19334"/>
                </a:cubicBezTo>
                <a:cubicBezTo>
                  <a:pt x="11614" y="19651"/>
                  <a:pt x="11840" y="19874"/>
                  <a:pt x="11463" y="20172"/>
                </a:cubicBezTo>
                <a:cubicBezTo>
                  <a:pt x="11087" y="20489"/>
                  <a:pt x="10410" y="20712"/>
                  <a:pt x="10033" y="20880"/>
                </a:cubicBezTo>
                <a:cubicBezTo>
                  <a:pt x="9582" y="21047"/>
                  <a:pt x="9431" y="21327"/>
                  <a:pt x="11012" y="21345"/>
                </a:cubicBezTo>
                <a:cubicBezTo>
                  <a:pt x="12667" y="21364"/>
                  <a:pt x="14624" y="21178"/>
                  <a:pt x="14624" y="20992"/>
                </a:cubicBezTo>
                <a:cubicBezTo>
                  <a:pt x="14624" y="20824"/>
                  <a:pt x="14775" y="20601"/>
                  <a:pt x="15302" y="20321"/>
                </a:cubicBezTo>
                <a:cubicBezTo>
                  <a:pt x="15904" y="20023"/>
                  <a:pt x="15377" y="19781"/>
                  <a:pt x="15226" y="19670"/>
                </a:cubicBezTo>
                <a:cubicBezTo>
                  <a:pt x="15001" y="19539"/>
                  <a:pt x="15076" y="19409"/>
                  <a:pt x="15076" y="19185"/>
                </a:cubicBezTo>
                <a:cubicBezTo>
                  <a:pt x="15076" y="18962"/>
                  <a:pt x="15904" y="18217"/>
                  <a:pt x="16807" y="17398"/>
                </a:cubicBezTo>
                <a:cubicBezTo>
                  <a:pt x="17710" y="16578"/>
                  <a:pt x="17484" y="15629"/>
                  <a:pt x="17484" y="15629"/>
                </a:cubicBezTo>
                <a:cubicBezTo>
                  <a:pt x="18162" y="15629"/>
                  <a:pt x="18162" y="15629"/>
                  <a:pt x="18162" y="15629"/>
                </a:cubicBezTo>
                <a:cubicBezTo>
                  <a:pt x="18162" y="15629"/>
                  <a:pt x="18237" y="14418"/>
                  <a:pt x="18764" y="13190"/>
                </a:cubicBezTo>
                <a:cubicBezTo>
                  <a:pt x="19290" y="11942"/>
                  <a:pt x="18538" y="10657"/>
                  <a:pt x="18538" y="10303"/>
                </a:cubicBezTo>
                <a:cubicBezTo>
                  <a:pt x="18538" y="9950"/>
                  <a:pt x="19065" y="9801"/>
                  <a:pt x="19817" y="9726"/>
                </a:cubicBezTo>
                <a:cubicBezTo>
                  <a:pt x="20645" y="9633"/>
                  <a:pt x="20720" y="9596"/>
                  <a:pt x="20344" y="9261"/>
                </a:cubicBezTo>
                <a:cubicBezTo>
                  <a:pt x="19893" y="8925"/>
                  <a:pt x="19290" y="8125"/>
                  <a:pt x="19290" y="8125"/>
                </a:cubicBezTo>
                <a:cubicBezTo>
                  <a:pt x="19290" y="8125"/>
                  <a:pt x="19215" y="8013"/>
                  <a:pt x="18764" y="7659"/>
                </a:cubicBezTo>
                <a:cubicBezTo>
                  <a:pt x="18237" y="7324"/>
                  <a:pt x="18237" y="6989"/>
                  <a:pt x="18237" y="6989"/>
                </a:cubicBezTo>
                <a:cubicBezTo>
                  <a:pt x="18237" y="6989"/>
                  <a:pt x="19140" y="6803"/>
                  <a:pt x="19215" y="6579"/>
                </a:cubicBezTo>
                <a:close/>
                <a:moveTo>
                  <a:pt x="7550" y="8181"/>
                </a:moveTo>
                <a:cubicBezTo>
                  <a:pt x="8152" y="7845"/>
                  <a:pt x="8152" y="7845"/>
                  <a:pt x="8152" y="7845"/>
                </a:cubicBezTo>
                <a:cubicBezTo>
                  <a:pt x="8453" y="8181"/>
                  <a:pt x="8453" y="8181"/>
                  <a:pt x="8453" y="8181"/>
                </a:cubicBezTo>
                <a:lnTo>
                  <a:pt x="7550" y="8181"/>
                </a:lnTo>
                <a:close/>
                <a:moveTo>
                  <a:pt x="12517" y="3730"/>
                </a:moveTo>
                <a:cubicBezTo>
                  <a:pt x="11764" y="4047"/>
                  <a:pt x="10485" y="4605"/>
                  <a:pt x="10033" y="5071"/>
                </a:cubicBezTo>
                <a:cubicBezTo>
                  <a:pt x="9506" y="5518"/>
                  <a:pt x="8679" y="6170"/>
                  <a:pt x="8679" y="6170"/>
                </a:cubicBezTo>
                <a:cubicBezTo>
                  <a:pt x="8679" y="6170"/>
                  <a:pt x="8603" y="6058"/>
                  <a:pt x="8528" y="5890"/>
                </a:cubicBezTo>
                <a:cubicBezTo>
                  <a:pt x="8453" y="5723"/>
                  <a:pt x="8453" y="4922"/>
                  <a:pt x="8453" y="4550"/>
                </a:cubicBezTo>
                <a:cubicBezTo>
                  <a:pt x="8453" y="4177"/>
                  <a:pt x="8528" y="3861"/>
                  <a:pt x="8302" y="3842"/>
                </a:cubicBezTo>
                <a:cubicBezTo>
                  <a:pt x="8001" y="3805"/>
                  <a:pt x="7550" y="3581"/>
                  <a:pt x="7550" y="3581"/>
                </a:cubicBezTo>
                <a:cubicBezTo>
                  <a:pt x="9205" y="3023"/>
                  <a:pt x="9205" y="3023"/>
                  <a:pt x="9205" y="3023"/>
                </a:cubicBezTo>
                <a:cubicBezTo>
                  <a:pt x="8679" y="3823"/>
                  <a:pt x="9582" y="3674"/>
                  <a:pt x="9958" y="3916"/>
                </a:cubicBezTo>
                <a:cubicBezTo>
                  <a:pt x="10259" y="4158"/>
                  <a:pt x="9883" y="4773"/>
                  <a:pt x="10109" y="4475"/>
                </a:cubicBezTo>
                <a:cubicBezTo>
                  <a:pt x="10259" y="4196"/>
                  <a:pt x="10861" y="4177"/>
                  <a:pt x="11313" y="3898"/>
                </a:cubicBezTo>
                <a:cubicBezTo>
                  <a:pt x="11840" y="3618"/>
                  <a:pt x="10334" y="3414"/>
                  <a:pt x="10334" y="3414"/>
                </a:cubicBezTo>
                <a:cubicBezTo>
                  <a:pt x="10334" y="3414"/>
                  <a:pt x="11162" y="3339"/>
                  <a:pt x="11840" y="3190"/>
                </a:cubicBezTo>
                <a:cubicBezTo>
                  <a:pt x="12592" y="3023"/>
                  <a:pt x="13571" y="2818"/>
                  <a:pt x="13571" y="2818"/>
                </a:cubicBezTo>
                <a:cubicBezTo>
                  <a:pt x="14097" y="3041"/>
                  <a:pt x="14097" y="3041"/>
                  <a:pt x="14097" y="3041"/>
                </a:cubicBezTo>
                <a:cubicBezTo>
                  <a:pt x="14097" y="3041"/>
                  <a:pt x="13270" y="3414"/>
                  <a:pt x="12517" y="3730"/>
                </a:cubicBezTo>
                <a:close/>
              </a:path>
            </a:pathLst>
          </a:custGeom>
          <a:solidFill>
            <a:srgbClr val="6C6C6C"/>
          </a:solidFill>
          <a:ln>
            <a:round/>
          </a:ln>
          <a:effectLst>
            <a:outerShdw sx="100000" sy="100000" kx="0" ky="0" algn="b" rotWithShape="0" blurRad="76200" dist="0" dir="13500000">
              <a:srgbClr val="000000">
                <a:alpha val="6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Shape 22"/>
          <p:cNvSpPr/>
          <p:nvPr/>
        </p:nvSpPr>
        <p:spPr>
          <a:xfrm>
            <a:off x="8223008" y="2913979"/>
            <a:ext cx="1236995" cy="3866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1" h="21536" fill="norm" stroke="1" extrusionOk="0">
                <a:moveTo>
                  <a:pt x="21208" y="9140"/>
                </a:moveTo>
                <a:cubicBezTo>
                  <a:pt x="21544" y="8872"/>
                  <a:pt x="21600" y="8408"/>
                  <a:pt x="21208" y="8283"/>
                </a:cubicBezTo>
                <a:cubicBezTo>
                  <a:pt x="20817" y="8140"/>
                  <a:pt x="21432" y="7373"/>
                  <a:pt x="21040" y="6783"/>
                </a:cubicBezTo>
                <a:cubicBezTo>
                  <a:pt x="20705" y="6194"/>
                  <a:pt x="20425" y="5266"/>
                  <a:pt x="20369" y="4766"/>
                </a:cubicBezTo>
                <a:cubicBezTo>
                  <a:pt x="20369" y="4266"/>
                  <a:pt x="20257" y="3909"/>
                  <a:pt x="18242" y="3749"/>
                </a:cubicBezTo>
                <a:cubicBezTo>
                  <a:pt x="16899" y="3642"/>
                  <a:pt x="15780" y="3517"/>
                  <a:pt x="15053" y="3410"/>
                </a:cubicBezTo>
                <a:cubicBezTo>
                  <a:pt x="15053" y="3410"/>
                  <a:pt x="14269" y="3195"/>
                  <a:pt x="14102" y="2999"/>
                </a:cubicBezTo>
                <a:cubicBezTo>
                  <a:pt x="14046" y="2838"/>
                  <a:pt x="14046" y="2678"/>
                  <a:pt x="14046" y="2588"/>
                </a:cubicBezTo>
                <a:cubicBezTo>
                  <a:pt x="14158" y="2428"/>
                  <a:pt x="14158" y="2303"/>
                  <a:pt x="14158" y="2214"/>
                </a:cubicBezTo>
                <a:cubicBezTo>
                  <a:pt x="14158" y="2106"/>
                  <a:pt x="14773" y="2249"/>
                  <a:pt x="14885" y="2071"/>
                </a:cubicBezTo>
                <a:cubicBezTo>
                  <a:pt x="15053" y="1910"/>
                  <a:pt x="15165" y="1517"/>
                  <a:pt x="15053" y="1500"/>
                </a:cubicBezTo>
                <a:cubicBezTo>
                  <a:pt x="14941" y="1464"/>
                  <a:pt x="14829" y="1464"/>
                  <a:pt x="14717" y="1464"/>
                </a:cubicBezTo>
                <a:cubicBezTo>
                  <a:pt x="14717" y="1410"/>
                  <a:pt x="14829" y="1053"/>
                  <a:pt x="14717" y="678"/>
                </a:cubicBezTo>
                <a:cubicBezTo>
                  <a:pt x="14661" y="321"/>
                  <a:pt x="13542" y="36"/>
                  <a:pt x="11472" y="0"/>
                </a:cubicBezTo>
                <a:cubicBezTo>
                  <a:pt x="10296" y="0"/>
                  <a:pt x="8953" y="286"/>
                  <a:pt x="8785" y="678"/>
                </a:cubicBezTo>
                <a:cubicBezTo>
                  <a:pt x="8618" y="1071"/>
                  <a:pt x="8674" y="1607"/>
                  <a:pt x="8674" y="1607"/>
                </a:cubicBezTo>
                <a:cubicBezTo>
                  <a:pt x="8674" y="1607"/>
                  <a:pt x="8282" y="1874"/>
                  <a:pt x="8618" y="2089"/>
                </a:cubicBezTo>
                <a:cubicBezTo>
                  <a:pt x="8953" y="2303"/>
                  <a:pt x="9737" y="2249"/>
                  <a:pt x="9737" y="2249"/>
                </a:cubicBezTo>
                <a:cubicBezTo>
                  <a:pt x="9737" y="2249"/>
                  <a:pt x="9905" y="2588"/>
                  <a:pt x="9905" y="2767"/>
                </a:cubicBezTo>
                <a:cubicBezTo>
                  <a:pt x="9905" y="2856"/>
                  <a:pt x="9905" y="2928"/>
                  <a:pt x="9849" y="2981"/>
                </a:cubicBezTo>
                <a:cubicBezTo>
                  <a:pt x="9849" y="2981"/>
                  <a:pt x="9849" y="2981"/>
                  <a:pt x="9849" y="2981"/>
                </a:cubicBezTo>
                <a:cubicBezTo>
                  <a:pt x="9849" y="2981"/>
                  <a:pt x="9905" y="2981"/>
                  <a:pt x="9905" y="2981"/>
                </a:cubicBezTo>
                <a:cubicBezTo>
                  <a:pt x="9849" y="2981"/>
                  <a:pt x="9849" y="2981"/>
                  <a:pt x="9849" y="2981"/>
                </a:cubicBezTo>
                <a:cubicBezTo>
                  <a:pt x="9849" y="2981"/>
                  <a:pt x="9177" y="3249"/>
                  <a:pt x="8730" y="3320"/>
                </a:cubicBezTo>
                <a:cubicBezTo>
                  <a:pt x="8002" y="3427"/>
                  <a:pt x="6883" y="3570"/>
                  <a:pt x="5988" y="3660"/>
                </a:cubicBezTo>
                <a:cubicBezTo>
                  <a:pt x="5820" y="3677"/>
                  <a:pt x="5708" y="3677"/>
                  <a:pt x="5540" y="3695"/>
                </a:cubicBezTo>
                <a:cubicBezTo>
                  <a:pt x="4477" y="3802"/>
                  <a:pt x="3637" y="3892"/>
                  <a:pt x="3637" y="4356"/>
                </a:cubicBezTo>
                <a:cubicBezTo>
                  <a:pt x="3581" y="4891"/>
                  <a:pt x="3413" y="5909"/>
                  <a:pt x="3190" y="6605"/>
                </a:cubicBezTo>
                <a:cubicBezTo>
                  <a:pt x="2966" y="7283"/>
                  <a:pt x="2294" y="8747"/>
                  <a:pt x="2294" y="9211"/>
                </a:cubicBezTo>
                <a:cubicBezTo>
                  <a:pt x="2238" y="9675"/>
                  <a:pt x="2070" y="10675"/>
                  <a:pt x="2126" y="10782"/>
                </a:cubicBezTo>
                <a:cubicBezTo>
                  <a:pt x="2126" y="10871"/>
                  <a:pt x="2350" y="10871"/>
                  <a:pt x="2350" y="10979"/>
                </a:cubicBezTo>
                <a:cubicBezTo>
                  <a:pt x="2406" y="10925"/>
                  <a:pt x="2686" y="10675"/>
                  <a:pt x="3805" y="10675"/>
                </a:cubicBezTo>
                <a:cubicBezTo>
                  <a:pt x="5036" y="10675"/>
                  <a:pt x="5036" y="10961"/>
                  <a:pt x="5036" y="10961"/>
                </a:cubicBezTo>
                <a:cubicBezTo>
                  <a:pt x="4645" y="10836"/>
                  <a:pt x="4645" y="10836"/>
                  <a:pt x="3805" y="10836"/>
                </a:cubicBezTo>
                <a:cubicBezTo>
                  <a:pt x="3022" y="10818"/>
                  <a:pt x="2406" y="10961"/>
                  <a:pt x="2350" y="10979"/>
                </a:cubicBezTo>
                <a:cubicBezTo>
                  <a:pt x="2350" y="10996"/>
                  <a:pt x="2350" y="11032"/>
                  <a:pt x="2294" y="11050"/>
                </a:cubicBezTo>
                <a:cubicBezTo>
                  <a:pt x="2182" y="11246"/>
                  <a:pt x="2182" y="11407"/>
                  <a:pt x="2518" y="11532"/>
                </a:cubicBezTo>
                <a:cubicBezTo>
                  <a:pt x="2798" y="11657"/>
                  <a:pt x="2630" y="11818"/>
                  <a:pt x="2630" y="11818"/>
                </a:cubicBezTo>
                <a:cubicBezTo>
                  <a:pt x="0" y="11782"/>
                  <a:pt x="0" y="11782"/>
                  <a:pt x="0" y="11782"/>
                </a:cubicBezTo>
                <a:cubicBezTo>
                  <a:pt x="168" y="15156"/>
                  <a:pt x="168" y="15156"/>
                  <a:pt x="168" y="15156"/>
                </a:cubicBezTo>
                <a:cubicBezTo>
                  <a:pt x="4365" y="16191"/>
                  <a:pt x="4365" y="16191"/>
                  <a:pt x="4365" y="16191"/>
                </a:cubicBezTo>
                <a:cubicBezTo>
                  <a:pt x="4365" y="16191"/>
                  <a:pt x="4980" y="16048"/>
                  <a:pt x="5540" y="16030"/>
                </a:cubicBezTo>
                <a:cubicBezTo>
                  <a:pt x="5596" y="16030"/>
                  <a:pt x="5652" y="16030"/>
                  <a:pt x="5652" y="16030"/>
                </a:cubicBezTo>
                <a:cubicBezTo>
                  <a:pt x="6267" y="16030"/>
                  <a:pt x="6603" y="16048"/>
                  <a:pt x="6603" y="16048"/>
                </a:cubicBezTo>
                <a:cubicBezTo>
                  <a:pt x="6603" y="16048"/>
                  <a:pt x="6435" y="17048"/>
                  <a:pt x="6435" y="17441"/>
                </a:cubicBezTo>
                <a:cubicBezTo>
                  <a:pt x="6435" y="17851"/>
                  <a:pt x="6547" y="18476"/>
                  <a:pt x="7107" y="18762"/>
                </a:cubicBezTo>
                <a:cubicBezTo>
                  <a:pt x="7610" y="19047"/>
                  <a:pt x="7722" y="19154"/>
                  <a:pt x="7722" y="19404"/>
                </a:cubicBezTo>
                <a:cubicBezTo>
                  <a:pt x="7722" y="19654"/>
                  <a:pt x="6547" y="20350"/>
                  <a:pt x="6603" y="20582"/>
                </a:cubicBezTo>
                <a:cubicBezTo>
                  <a:pt x="6603" y="20815"/>
                  <a:pt x="6771" y="21172"/>
                  <a:pt x="8002" y="21172"/>
                </a:cubicBezTo>
                <a:cubicBezTo>
                  <a:pt x="9233" y="21154"/>
                  <a:pt x="10128" y="20993"/>
                  <a:pt x="10128" y="20690"/>
                </a:cubicBezTo>
                <a:cubicBezTo>
                  <a:pt x="10128" y="20368"/>
                  <a:pt x="9961" y="20172"/>
                  <a:pt x="10352" y="20065"/>
                </a:cubicBezTo>
                <a:cubicBezTo>
                  <a:pt x="10800" y="19940"/>
                  <a:pt x="10128" y="19654"/>
                  <a:pt x="10856" y="19351"/>
                </a:cubicBezTo>
                <a:cubicBezTo>
                  <a:pt x="11527" y="19047"/>
                  <a:pt x="10800" y="19029"/>
                  <a:pt x="10968" y="18744"/>
                </a:cubicBezTo>
                <a:cubicBezTo>
                  <a:pt x="11136" y="18458"/>
                  <a:pt x="10800" y="17619"/>
                  <a:pt x="10744" y="17280"/>
                </a:cubicBezTo>
                <a:cubicBezTo>
                  <a:pt x="10688" y="16941"/>
                  <a:pt x="10856" y="16530"/>
                  <a:pt x="11416" y="15102"/>
                </a:cubicBezTo>
                <a:cubicBezTo>
                  <a:pt x="11919" y="13656"/>
                  <a:pt x="12255" y="13014"/>
                  <a:pt x="12423" y="12710"/>
                </a:cubicBezTo>
                <a:cubicBezTo>
                  <a:pt x="12591" y="12389"/>
                  <a:pt x="12815" y="11996"/>
                  <a:pt x="12815" y="11996"/>
                </a:cubicBezTo>
                <a:cubicBezTo>
                  <a:pt x="12815" y="11996"/>
                  <a:pt x="13542" y="13353"/>
                  <a:pt x="14102" y="13692"/>
                </a:cubicBezTo>
                <a:cubicBezTo>
                  <a:pt x="14661" y="14013"/>
                  <a:pt x="15333" y="15691"/>
                  <a:pt x="15501" y="16191"/>
                </a:cubicBezTo>
                <a:cubicBezTo>
                  <a:pt x="15668" y="16673"/>
                  <a:pt x="15556" y="18119"/>
                  <a:pt x="15948" y="18280"/>
                </a:cubicBezTo>
                <a:cubicBezTo>
                  <a:pt x="16284" y="18422"/>
                  <a:pt x="16452" y="18637"/>
                  <a:pt x="16452" y="18637"/>
                </a:cubicBezTo>
                <a:cubicBezTo>
                  <a:pt x="16452" y="18637"/>
                  <a:pt x="15501" y="18815"/>
                  <a:pt x="15501" y="19047"/>
                </a:cubicBezTo>
                <a:cubicBezTo>
                  <a:pt x="15501" y="19297"/>
                  <a:pt x="16228" y="19494"/>
                  <a:pt x="16172" y="19815"/>
                </a:cubicBezTo>
                <a:cubicBezTo>
                  <a:pt x="16172" y="20136"/>
                  <a:pt x="16284" y="20404"/>
                  <a:pt x="16676" y="20458"/>
                </a:cubicBezTo>
                <a:cubicBezTo>
                  <a:pt x="17067" y="20529"/>
                  <a:pt x="17011" y="21064"/>
                  <a:pt x="17515" y="21261"/>
                </a:cubicBezTo>
                <a:cubicBezTo>
                  <a:pt x="18019" y="21439"/>
                  <a:pt x="18858" y="21600"/>
                  <a:pt x="19865" y="21511"/>
                </a:cubicBezTo>
                <a:cubicBezTo>
                  <a:pt x="20873" y="21404"/>
                  <a:pt x="20873" y="20975"/>
                  <a:pt x="20369" y="20565"/>
                </a:cubicBezTo>
                <a:cubicBezTo>
                  <a:pt x="19865" y="20154"/>
                  <a:pt x="19250" y="19886"/>
                  <a:pt x="19418" y="19726"/>
                </a:cubicBezTo>
                <a:cubicBezTo>
                  <a:pt x="19641" y="19565"/>
                  <a:pt x="19809" y="19315"/>
                  <a:pt x="19306" y="19154"/>
                </a:cubicBezTo>
                <a:cubicBezTo>
                  <a:pt x="18802" y="18994"/>
                  <a:pt x="19306" y="18815"/>
                  <a:pt x="19641" y="18672"/>
                </a:cubicBezTo>
                <a:cubicBezTo>
                  <a:pt x="19977" y="18530"/>
                  <a:pt x="19921" y="17887"/>
                  <a:pt x="19921" y="17530"/>
                </a:cubicBezTo>
                <a:cubicBezTo>
                  <a:pt x="19977" y="17173"/>
                  <a:pt x="19809" y="15423"/>
                  <a:pt x="19921" y="14799"/>
                </a:cubicBezTo>
                <a:cubicBezTo>
                  <a:pt x="19977" y="14156"/>
                  <a:pt x="20145" y="12228"/>
                  <a:pt x="19865" y="11693"/>
                </a:cubicBezTo>
                <a:cubicBezTo>
                  <a:pt x="19585" y="11157"/>
                  <a:pt x="19809" y="10764"/>
                  <a:pt x="19809" y="10764"/>
                </a:cubicBezTo>
                <a:cubicBezTo>
                  <a:pt x="19809" y="10764"/>
                  <a:pt x="20481" y="10871"/>
                  <a:pt x="20481" y="10657"/>
                </a:cubicBezTo>
                <a:cubicBezTo>
                  <a:pt x="20481" y="10461"/>
                  <a:pt x="20257" y="10425"/>
                  <a:pt x="20537" y="10086"/>
                </a:cubicBezTo>
                <a:cubicBezTo>
                  <a:pt x="20817" y="9729"/>
                  <a:pt x="20873" y="9408"/>
                  <a:pt x="21208" y="9140"/>
                </a:cubicBezTo>
                <a:close/>
                <a:moveTo>
                  <a:pt x="6099" y="11942"/>
                </a:moveTo>
                <a:cubicBezTo>
                  <a:pt x="5540" y="11925"/>
                  <a:pt x="5540" y="11925"/>
                  <a:pt x="5540" y="11925"/>
                </a:cubicBezTo>
                <a:cubicBezTo>
                  <a:pt x="5092" y="11889"/>
                  <a:pt x="5092" y="11889"/>
                  <a:pt x="5092" y="11889"/>
                </a:cubicBezTo>
                <a:cubicBezTo>
                  <a:pt x="5092" y="11889"/>
                  <a:pt x="5204" y="11657"/>
                  <a:pt x="5036" y="11496"/>
                </a:cubicBezTo>
                <a:cubicBezTo>
                  <a:pt x="4868" y="11336"/>
                  <a:pt x="4924" y="11193"/>
                  <a:pt x="5036" y="11014"/>
                </a:cubicBezTo>
                <a:cubicBezTo>
                  <a:pt x="5036" y="11014"/>
                  <a:pt x="5204" y="11193"/>
                  <a:pt x="5540" y="11211"/>
                </a:cubicBezTo>
                <a:cubicBezTo>
                  <a:pt x="5596" y="11211"/>
                  <a:pt x="5596" y="11211"/>
                  <a:pt x="5652" y="11211"/>
                </a:cubicBezTo>
                <a:cubicBezTo>
                  <a:pt x="6044" y="11211"/>
                  <a:pt x="6211" y="11228"/>
                  <a:pt x="6211" y="11228"/>
                </a:cubicBezTo>
                <a:cubicBezTo>
                  <a:pt x="6211" y="11228"/>
                  <a:pt x="6044" y="11425"/>
                  <a:pt x="6044" y="11585"/>
                </a:cubicBezTo>
                <a:cubicBezTo>
                  <a:pt x="6044" y="11764"/>
                  <a:pt x="6099" y="11942"/>
                  <a:pt x="6099" y="11942"/>
                </a:cubicBezTo>
                <a:close/>
                <a:moveTo>
                  <a:pt x="12479" y="9015"/>
                </a:moveTo>
                <a:cubicBezTo>
                  <a:pt x="12591" y="8283"/>
                  <a:pt x="12535" y="6194"/>
                  <a:pt x="12479" y="5748"/>
                </a:cubicBezTo>
                <a:cubicBezTo>
                  <a:pt x="12479" y="5284"/>
                  <a:pt x="12199" y="4266"/>
                  <a:pt x="12367" y="4141"/>
                </a:cubicBezTo>
                <a:cubicBezTo>
                  <a:pt x="12535" y="3999"/>
                  <a:pt x="12982" y="3892"/>
                  <a:pt x="13486" y="3981"/>
                </a:cubicBezTo>
                <a:cubicBezTo>
                  <a:pt x="13486" y="3981"/>
                  <a:pt x="12926" y="3713"/>
                  <a:pt x="12031" y="3713"/>
                </a:cubicBezTo>
                <a:cubicBezTo>
                  <a:pt x="11136" y="3713"/>
                  <a:pt x="10520" y="3981"/>
                  <a:pt x="10520" y="3981"/>
                </a:cubicBezTo>
                <a:cubicBezTo>
                  <a:pt x="10520" y="3981"/>
                  <a:pt x="11527" y="3909"/>
                  <a:pt x="11472" y="4124"/>
                </a:cubicBezTo>
                <a:cubicBezTo>
                  <a:pt x="11472" y="4338"/>
                  <a:pt x="11136" y="5445"/>
                  <a:pt x="11136" y="6177"/>
                </a:cubicBezTo>
                <a:cubicBezTo>
                  <a:pt x="11136" y="6837"/>
                  <a:pt x="10968" y="8426"/>
                  <a:pt x="11136" y="9015"/>
                </a:cubicBezTo>
                <a:cubicBezTo>
                  <a:pt x="10464" y="8997"/>
                  <a:pt x="10240" y="8979"/>
                  <a:pt x="10240" y="8979"/>
                </a:cubicBezTo>
                <a:cubicBezTo>
                  <a:pt x="10240" y="8979"/>
                  <a:pt x="10856" y="6891"/>
                  <a:pt x="10632" y="5802"/>
                </a:cubicBezTo>
                <a:cubicBezTo>
                  <a:pt x="10408" y="4980"/>
                  <a:pt x="9961" y="3927"/>
                  <a:pt x="9681" y="3356"/>
                </a:cubicBezTo>
                <a:cubicBezTo>
                  <a:pt x="9681" y="3356"/>
                  <a:pt x="9681" y="3356"/>
                  <a:pt x="9681" y="3356"/>
                </a:cubicBezTo>
                <a:cubicBezTo>
                  <a:pt x="9681" y="3356"/>
                  <a:pt x="9961" y="3035"/>
                  <a:pt x="10184" y="3142"/>
                </a:cubicBezTo>
                <a:cubicBezTo>
                  <a:pt x="10184" y="3142"/>
                  <a:pt x="10184" y="3142"/>
                  <a:pt x="10184" y="3142"/>
                </a:cubicBezTo>
                <a:cubicBezTo>
                  <a:pt x="10632" y="3374"/>
                  <a:pt x="11360" y="3642"/>
                  <a:pt x="11863" y="3642"/>
                </a:cubicBezTo>
                <a:cubicBezTo>
                  <a:pt x="12423" y="3642"/>
                  <a:pt x="13318" y="3445"/>
                  <a:pt x="13878" y="3195"/>
                </a:cubicBezTo>
                <a:cubicBezTo>
                  <a:pt x="13878" y="3195"/>
                  <a:pt x="13878" y="3195"/>
                  <a:pt x="13878" y="3195"/>
                </a:cubicBezTo>
                <a:cubicBezTo>
                  <a:pt x="13878" y="3195"/>
                  <a:pt x="14437" y="3249"/>
                  <a:pt x="14493" y="3499"/>
                </a:cubicBezTo>
                <a:cubicBezTo>
                  <a:pt x="14493" y="3517"/>
                  <a:pt x="14437" y="3552"/>
                  <a:pt x="14437" y="3588"/>
                </a:cubicBezTo>
                <a:cubicBezTo>
                  <a:pt x="14437" y="3588"/>
                  <a:pt x="14437" y="3588"/>
                  <a:pt x="14437" y="3588"/>
                </a:cubicBezTo>
                <a:cubicBezTo>
                  <a:pt x="14437" y="3588"/>
                  <a:pt x="14437" y="3588"/>
                  <a:pt x="14437" y="3588"/>
                </a:cubicBezTo>
                <a:cubicBezTo>
                  <a:pt x="14437" y="3802"/>
                  <a:pt x="14437" y="4106"/>
                  <a:pt x="14549" y="4570"/>
                </a:cubicBezTo>
                <a:cubicBezTo>
                  <a:pt x="14717" y="5980"/>
                  <a:pt x="15501" y="7658"/>
                  <a:pt x="15892" y="8033"/>
                </a:cubicBezTo>
                <a:cubicBezTo>
                  <a:pt x="16340" y="8426"/>
                  <a:pt x="16844" y="8711"/>
                  <a:pt x="16844" y="8711"/>
                </a:cubicBezTo>
                <a:cubicBezTo>
                  <a:pt x="16844" y="8711"/>
                  <a:pt x="14046" y="8997"/>
                  <a:pt x="12479" y="9015"/>
                </a:cubicBezTo>
                <a:close/>
                <a:moveTo>
                  <a:pt x="20145" y="10443"/>
                </a:moveTo>
                <a:cubicBezTo>
                  <a:pt x="20033" y="10229"/>
                  <a:pt x="20201" y="10140"/>
                  <a:pt x="19697" y="10015"/>
                </a:cubicBezTo>
                <a:cubicBezTo>
                  <a:pt x="19194" y="9890"/>
                  <a:pt x="18354" y="9890"/>
                  <a:pt x="18354" y="9890"/>
                </a:cubicBezTo>
                <a:cubicBezTo>
                  <a:pt x="18354" y="9890"/>
                  <a:pt x="19585" y="9729"/>
                  <a:pt x="20145" y="9943"/>
                </a:cubicBezTo>
                <a:cubicBezTo>
                  <a:pt x="20649" y="10175"/>
                  <a:pt x="20145" y="10443"/>
                  <a:pt x="20145" y="10443"/>
                </a:cubicBezTo>
                <a:close/>
              </a:path>
            </a:pathLst>
          </a:custGeom>
          <a:solidFill>
            <a:srgbClr val="515151"/>
          </a:solidFill>
          <a:ln>
            <a:round/>
          </a:ln>
          <a:effectLst>
            <a:outerShdw sx="100000" sy="100000" kx="0" ky="0" algn="b" rotWithShape="0" blurRad="76200" dist="0" dir="13500000">
              <a:srgbClr val="000000">
                <a:alpha val="6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/>
        </p:nvSpPr>
        <p:spPr>
          <a:xfrm>
            <a:off x="10962578" y="2924603"/>
            <a:ext cx="1169357" cy="3704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1345" fill="norm" stroke="1" extrusionOk="0">
                <a:moveTo>
                  <a:pt x="21068" y="5972"/>
                </a:moveTo>
                <a:cubicBezTo>
                  <a:pt x="20788" y="5560"/>
                  <a:pt x="19948" y="5575"/>
                  <a:pt x="19109" y="5340"/>
                </a:cubicBezTo>
                <a:cubicBezTo>
                  <a:pt x="18316" y="5105"/>
                  <a:pt x="17663" y="4914"/>
                  <a:pt x="17569" y="4488"/>
                </a:cubicBezTo>
                <a:cubicBezTo>
                  <a:pt x="17429" y="4047"/>
                  <a:pt x="15936" y="3694"/>
                  <a:pt x="14957" y="3621"/>
                </a:cubicBezTo>
                <a:cubicBezTo>
                  <a:pt x="14070" y="3562"/>
                  <a:pt x="13231" y="3415"/>
                  <a:pt x="12997" y="3386"/>
                </a:cubicBezTo>
                <a:cubicBezTo>
                  <a:pt x="12951" y="3503"/>
                  <a:pt x="13091" y="3768"/>
                  <a:pt x="13184" y="3959"/>
                </a:cubicBezTo>
                <a:cubicBezTo>
                  <a:pt x="13137" y="3973"/>
                  <a:pt x="13044" y="3944"/>
                  <a:pt x="12997" y="3900"/>
                </a:cubicBezTo>
                <a:cubicBezTo>
                  <a:pt x="12671" y="3680"/>
                  <a:pt x="12577" y="3562"/>
                  <a:pt x="12344" y="3606"/>
                </a:cubicBezTo>
                <a:cubicBezTo>
                  <a:pt x="12158" y="3635"/>
                  <a:pt x="12018" y="3782"/>
                  <a:pt x="11878" y="3915"/>
                </a:cubicBezTo>
                <a:cubicBezTo>
                  <a:pt x="11131" y="3621"/>
                  <a:pt x="9358" y="3018"/>
                  <a:pt x="8472" y="2769"/>
                </a:cubicBezTo>
                <a:cubicBezTo>
                  <a:pt x="8519" y="2739"/>
                  <a:pt x="8612" y="2710"/>
                  <a:pt x="8705" y="2695"/>
                </a:cubicBezTo>
                <a:cubicBezTo>
                  <a:pt x="8939" y="2827"/>
                  <a:pt x="9452" y="3048"/>
                  <a:pt x="10012" y="3136"/>
                </a:cubicBezTo>
                <a:cubicBezTo>
                  <a:pt x="10711" y="3253"/>
                  <a:pt x="12298" y="3547"/>
                  <a:pt x="12298" y="3547"/>
                </a:cubicBezTo>
                <a:cubicBezTo>
                  <a:pt x="12298" y="3547"/>
                  <a:pt x="12624" y="3312"/>
                  <a:pt x="12717" y="3165"/>
                </a:cubicBezTo>
                <a:cubicBezTo>
                  <a:pt x="12717" y="3151"/>
                  <a:pt x="12717" y="3151"/>
                  <a:pt x="12717" y="3151"/>
                </a:cubicBezTo>
                <a:cubicBezTo>
                  <a:pt x="12717" y="3165"/>
                  <a:pt x="12717" y="3165"/>
                  <a:pt x="12717" y="3165"/>
                </a:cubicBezTo>
                <a:cubicBezTo>
                  <a:pt x="12717" y="3151"/>
                  <a:pt x="12717" y="3121"/>
                  <a:pt x="12717" y="3107"/>
                </a:cubicBezTo>
                <a:cubicBezTo>
                  <a:pt x="12717" y="3004"/>
                  <a:pt x="12624" y="2930"/>
                  <a:pt x="12951" y="2901"/>
                </a:cubicBezTo>
                <a:cubicBezTo>
                  <a:pt x="13324" y="2871"/>
                  <a:pt x="13837" y="2489"/>
                  <a:pt x="13977" y="2254"/>
                </a:cubicBezTo>
                <a:cubicBezTo>
                  <a:pt x="14164" y="2019"/>
                  <a:pt x="14164" y="1813"/>
                  <a:pt x="14490" y="1549"/>
                </a:cubicBezTo>
                <a:cubicBezTo>
                  <a:pt x="14863" y="1299"/>
                  <a:pt x="14817" y="1049"/>
                  <a:pt x="14444" y="726"/>
                </a:cubicBezTo>
                <a:cubicBezTo>
                  <a:pt x="14444" y="726"/>
                  <a:pt x="14444" y="726"/>
                  <a:pt x="14444" y="726"/>
                </a:cubicBezTo>
                <a:cubicBezTo>
                  <a:pt x="13884" y="-23"/>
                  <a:pt x="12811" y="182"/>
                  <a:pt x="12811" y="182"/>
                </a:cubicBezTo>
                <a:cubicBezTo>
                  <a:pt x="11364" y="-229"/>
                  <a:pt x="9685" y="153"/>
                  <a:pt x="8939" y="388"/>
                </a:cubicBezTo>
                <a:cubicBezTo>
                  <a:pt x="8939" y="388"/>
                  <a:pt x="8939" y="388"/>
                  <a:pt x="8892" y="388"/>
                </a:cubicBezTo>
                <a:cubicBezTo>
                  <a:pt x="8752" y="418"/>
                  <a:pt x="8659" y="462"/>
                  <a:pt x="8565" y="520"/>
                </a:cubicBezTo>
                <a:cubicBezTo>
                  <a:pt x="8565" y="520"/>
                  <a:pt x="8565" y="520"/>
                  <a:pt x="8565" y="520"/>
                </a:cubicBezTo>
                <a:cubicBezTo>
                  <a:pt x="7866" y="844"/>
                  <a:pt x="8052" y="1520"/>
                  <a:pt x="8052" y="1520"/>
                </a:cubicBezTo>
                <a:cubicBezTo>
                  <a:pt x="8052" y="1520"/>
                  <a:pt x="7959" y="1534"/>
                  <a:pt x="7866" y="1696"/>
                </a:cubicBezTo>
                <a:cubicBezTo>
                  <a:pt x="7819" y="1858"/>
                  <a:pt x="8052" y="2107"/>
                  <a:pt x="8192" y="2195"/>
                </a:cubicBezTo>
                <a:cubicBezTo>
                  <a:pt x="8285" y="2284"/>
                  <a:pt x="8519" y="2298"/>
                  <a:pt x="8565" y="2372"/>
                </a:cubicBezTo>
                <a:cubicBezTo>
                  <a:pt x="8565" y="2372"/>
                  <a:pt x="8472" y="2548"/>
                  <a:pt x="8332" y="2724"/>
                </a:cubicBezTo>
                <a:cubicBezTo>
                  <a:pt x="8332" y="2724"/>
                  <a:pt x="8332" y="2724"/>
                  <a:pt x="8285" y="2724"/>
                </a:cubicBezTo>
                <a:cubicBezTo>
                  <a:pt x="8239" y="2754"/>
                  <a:pt x="8332" y="2798"/>
                  <a:pt x="8052" y="2960"/>
                </a:cubicBezTo>
                <a:cubicBezTo>
                  <a:pt x="7632" y="3165"/>
                  <a:pt x="7026" y="3239"/>
                  <a:pt x="5533" y="3489"/>
                </a:cubicBezTo>
                <a:cubicBezTo>
                  <a:pt x="4087" y="3724"/>
                  <a:pt x="3713" y="4209"/>
                  <a:pt x="3574" y="4664"/>
                </a:cubicBezTo>
                <a:cubicBezTo>
                  <a:pt x="3434" y="5134"/>
                  <a:pt x="3200" y="5487"/>
                  <a:pt x="3434" y="5590"/>
                </a:cubicBezTo>
                <a:cubicBezTo>
                  <a:pt x="3667" y="5693"/>
                  <a:pt x="4227" y="6280"/>
                  <a:pt x="4740" y="6780"/>
                </a:cubicBezTo>
                <a:cubicBezTo>
                  <a:pt x="5300" y="7265"/>
                  <a:pt x="5066" y="7838"/>
                  <a:pt x="4973" y="8058"/>
                </a:cubicBezTo>
                <a:cubicBezTo>
                  <a:pt x="4880" y="8264"/>
                  <a:pt x="4460" y="8455"/>
                  <a:pt x="4507" y="8734"/>
                </a:cubicBezTo>
                <a:cubicBezTo>
                  <a:pt x="4553" y="9013"/>
                  <a:pt x="4460" y="9293"/>
                  <a:pt x="4320" y="9719"/>
                </a:cubicBezTo>
                <a:cubicBezTo>
                  <a:pt x="4227" y="10130"/>
                  <a:pt x="3434" y="10924"/>
                  <a:pt x="3853" y="10982"/>
                </a:cubicBezTo>
                <a:cubicBezTo>
                  <a:pt x="4227" y="11056"/>
                  <a:pt x="4367" y="11041"/>
                  <a:pt x="4367" y="11232"/>
                </a:cubicBezTo>
                <a:cubicBezTo>
                  <a:pt x="4367" y="11423"/>
                  <a:pt x="4087" y="12643"/>
                  <a:pt x="3107" y="14098"/>
                </a:cubicBezTo>
                <a:cubicBezTo>
                  <a:pt x="2127" y="15567"/>
                  <a:pt x="634" y="18814"/>
                  <a:pt x="308" y="19431"/>
                </a:cubicBezTo>
                <a:cubicBezTo>
                  <a:pt x="-19" y="20034"/>
                  <a:pt x="261" y="20093"/>
                  <a:pt x="261" y="20093"/>
                </a:cubicBezTo>
                <a:cubicBezTo>
                  <a:pt x="261" y="20093"/>
                  <a:pt x="261" y="20137"/>
                  <a:pt x="75" y="20313"/>
                </a:cubicBezTo>
                <a:cubicBezTo>
                  <a:pt x="-112" y="20489"/>
                  <a:pt x="75" y="20607"/>
                  <a:pt x="401" y="20680"/>
                </a:cubicBezTo>
                <a:cubicBezTo>
                  <a:pt x="728" y="20754"/>
                  <a:pt x="774" y="20901"/>
                  <a:pt x="1474" y="21062"/>
                </a:cubicBezTo>
                <a:cubicBezTo>
                  <a:pt x="2127" y="21224"/>
                  <a:pt x="4087" y="21371"/>
                  <a:pt x="4926" y="21342"/>
                </a:cubicBezTo>
                <a:cubicBezTo>
                  <a:pt x="5766" y="21312"/>
                  <a:pt x="5533" y="21224"/>
                  <a:pt x="5486" y="20960"/>
                </a:cubicBezTo>
                <a:cubicBezTo>
                  <a:pt x="5440" y="20695"/>
                  <a:pt x="4367" y="20313"/>
                  <a:pt x="4367" y="20313"/>
                </a:cubicBezTo>
                <a:cubicBezTo>
                  <a:pt x="4367" y="20313"/>
                  <a:pt x="4320" y="20240"/>
                  <a:pt x="4600" y="20195"/>
                </a:cubicBezTo>
                <a:cubicBezTo>
                  <a:pt x="4880" y="20137"/>
                  <a:pt x="6046" y="18961"/>
                  <a:pt x="7026" y="17859"/>
                </a:cubicBezTo>
                <a:cubicBezTo>
                  <a:pt x="8052" y="16772"/>
                  <a:pt x="9872" y="14788"/>
                  <a:pt x="9872" y="14788"/>
                </a:cubicBezTo>
                <a:cubicBezTo>
                  <a:pt x="9872" y="14788"/>
                  <a:pt x="10012" y="15361"/>
                  <a:pt x="10151" y="15934"/>
                </a:cubicBezTo>
                <a:cubicBezTo>
                  <a:pt x="10245" y="16507"/>
                  <a:pt x="10338" y="18388"/>
                  <a:pt x="10151" y="18873"/>
                </a:cubicBezTo>
                <a:cubicBezTo>
                  <a:pt x="9918" y="19358"/>
                  <a:pt x="9918" y="19799"/>
                  <a:pt x="9918" y="19799"/>
                </a:cubicBezTo>
                <a:cubicBezTo>
                  <a:pt x="9918" y="19799"/>
                  <a:pt x="9918" y="19858"/>
                  <a:pt x="9918" y="20019"/>
                </a:cubicBezTo>
                <a:cubicBezTo>
                  <a:pt x="9918" y="20181"/>
                  <a:pt x="10291" y="20181"/>
                  <a:pt x="11178" y="20210"/>
                </a:cubicBezTo>
                <a:cubicBezTo>
                  <a:pt x="12064" y="20240"/>
                  <a:pt x="13277" y="20225"/>
                  <a:pt x="13277" y="20225"/>
                </a:cubicBezTo>
                <a:cubicBezTo>
                  <a:pt x="13277" y="20225"/>
                  <a:pt x="13231" y="20093"/>
                  <a:pt x="13744" y="20166"/>
                </a:cubicBezTo>
                <a:cubicBezTo>
                  <a:pt x="14210" y="20225"/>
                  <a:pt x="15237" y="20387"/>
                  <a:pt x="16170" y="20387"/>
                </a:cubicBezTo>
                <a:cubicBezTo>
                  <a:pt x="17103" y="20387"/>
                  <a:pt x="19902" y="20519"/>
                  <a:pt x="19902" y="20298"/>
                </a:cubicBezTo>
                <a:cubicBezTo>
                  <a:pt x="19902" y="20078"/>
                  <a:pt x="18829" y="19990"/>
                  <a:pt x="17849" y="19990"/>
                </a:cubicBezTo>
                <a:cubicBezTo>
                  <a:pt x="16916" y="19990"/>
                  <a:pt x="15843" y="19520"/>
                  <a:pt x="15843" y="19520"/>
                </a:cubicBezTo>
                <a:cubicBezTo>
                  <a:pt x="15843" y="19520"/>
                  <a:pt x="15843" y="19520"/>
                  <a:pt x="16123" y="19461"/>
                </a:cubicBezTo>
                <a:cubicBezTo>
                  <a:pt x="16356" y="19417"/>
                  <a:pt x="14817" y="19049"/>
                  <a:pt x="14630" y="18873"/>
                </a:cubicBezTo>
                <a:cubicBezTo>
                  <a:pt x="14397" y="18697"/>
                  <a:pt x="14444" y="18667"/>
                  <a:pt x="14630" y="18241"/>
                </a:cubicBezTo>
                <a:cubicBezTo>
                  <a:pt x="14770" y="17830"/>
                  <a:pt x="15143" y="16463"/>
                  <a:pt x="15610" y="15640"/>
                </a:cubicBezTo>
                <a:cubicBezTo>
                  <a:pt x="16030" y="14803"/>
                  <a:pt x="16590" y="13995"/>
                  <a:pt x="16916" y="13289"/>
                </a:cubicBezTo>
                <a:cubicBezTo>
                  <a:pt x="17243" y="12569"/>
                  <a:pt x="17429" y="11409"/>
                  <a:pt x="17429" y="11409"/>
                </a:cubicBezTo>
                <a:cubicBezTo>
                  <a:pt x="17429" y="11409"/>
                  <a:pt x="17616" y="11394"/>
                  <a:pt x="17942" y="11306"/>
                </a:cubicBezTo>
                <a:cubicBezTo>
                  <a:pt x="18269" y="11218"/>
                  <a:pt x="18176" y="10997"/>
                  <a:pt x="17989" y="10747"/>
                </a:cubicBezTo>
                <a:cubicBezTo>
                  <a:pt x="17849" y="10483"/>
                  <a:pt x="17616" y="9410"/>
                  <a:pt x="17476" y="8896"/>
                </a:cubicBezTo>
                <a:cubicBezTo>
                  <a:pt x="17289" y="8382"/>
                  <a:pt x="16636" y="7618"/>
                  <a:pt x="16636" y="7618"/>
                </a:cubicBezTo>
                <a:cubicBezTo>
                  <a:pt x="16636" y="7618"/>
                  <a:pt x="17149" y="7544"/>
                  <a:pt x="17476" y="7441"/>
                </a:cubicBezTo>
                <a:cubicBezTo>
                  <a:pt x="17802" y="7353"/>
                  <a:pt x="17849" y="7118"/>
                  <a:pt x="17849" y="7118"/>
                </a:cubicBezTo>
                <a:cubicBezTo>
                  <a:pt x="17849" y="7118"/>
                  <a:pt x="19855" y="7177"/>
                  <a:pt x="20695" y="7059"/>
                </a:cubicBezTo>
                <a:cubicBezTo>
                  <a:pt x="21488" y="6956"/>
                  <a:pt x="21348" y="6383"/>
                  <a:pt x="21068" y="5972"/>
                </a:cubicBezTo>
                <a:close/>
                <a:moveTo>
                  <a:pt x="14397" y="6501"/>
                </a:moveTo>
                <a:cubicBezTo>
                  <a:pt x="14397" y="6501"/>
                  <a:pt x="15283" y="6413"/>
                  <a:pt x="15283" y="6192"/>
                </a:cubicBezTo>
                <a:cubicBezTo>
                  <a:pt x="15283" y="5957"/>
                  <a:pt x="14583" y="5810"/>
                  <a:pt x="14257" y="5795"/>
                </a:cubicBezTo>
                <a:cubicBezTo>
                  <a:pt x="13930" y="5795"/>
                  <a:pt x="14490" y="5634"/>
                  <a:pt x="15143" y="5810"/>
                </a:cubicBezTo>
                <a:cubicBezTo>
                  <a:pt x="15843" y="5987"/>
                  <a:pt x="16356" y="6751"/>
                  <a:pt x="16356" y="6751"/>
                </a:cubicBezTo>
                <a:cubicBezTo>
                  <a:pt x="16356" y="6751"/>
                  <a:pt x="14957" y="6574"/>
                  <a:pt x="14397" y="6501"/>
                </a:cubicBezTo>
                <a:close/>
                <a:moveTo>
                  <a:pt x="16216" y="7706"/>
                </a:moveTo>
                <a:cubicBezTo>
                  <a:pt x="16216" y="7706"/>
                  <a:pt x="16310" y="7118"/>
                  <a:pt x="16356" y="6868"/>
                </a:cubicBezTo>
                <a:cubicBezTo>
                  <a:pt x="16776" y="7573"/>
                  <a:pt x="16776" y="7573"/>
                  <a:pt x="16776" y="7573"/>
                </a:cubicBezTo>
                <a:lnTo>
                  <a:pt x="16216" y="7706"/>
                </a:lnTo>
                <a:close/>
              </a:path>
            </a:pathLst>
          </a:custGeom>
          <a:solidFill>
            <a:srgbClr val="6C6C6C"/>
          </a:solidFill>
          <a:ln>
            <a:round/>
          </a:ln>
          <a:effectLst>
            <a:outerShdw sx="100000" sy="100000" kx="0" ky="0" algn="b" rotWithShape="0" blurRad="76200" dist="0" dir="13500000">
              <a:srgbClr val="000000">
                <a:alpha val="6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/>
        </p:nvSpPr>
        <p:spPr>
          <a:xfrm>
            <a:off x="10263915" y="2888155"/>
            <a:ext cx="1045048" cy="3929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9" h="21600" fill="norm" stroke="1" extrusionOk="0">
                <a:moveTo>
                  <a:pt x="20650" y="7057"/>
                </a:moveTo>
                <a:cubicBezTo>
                  <a:pt x="21325" y="6699"/>
                  <a:pt x="21518" y="6151"/>
                  <a:pt x="21229" y="5650"/>
                </a:cubicBezTo>
                <a:cubicBezTo>
                  <a:pt x="21036" y="5174"/>
                  <a:pt x="20843" y="4458"/>
                  <a:pt x="20264" y="4053"/>
                </a:cubicBezTo>
                <a:cubicBezTo>
                  <a:pt x="19589" y="3624"/>
                  <a:pt x="17082" y="3600"/>
                  <a:pt x="17082" y="3600"/>
                </a:cubicBezTo>
                <a:cubicBezTo>
                  <a:pt x="17082" y="3600"/>
                  <a:pt x="17275" y="3385"/>
                  <a:pt x="16504" y="3171"/>
                </a:cubicBezTo>
                <a:cubicBezTo>
                  <a:pt x="15732" y="2956"/>
                  <a:pt x="15636" y="2694"/>
                  <a:pt x="15443" y="2336"/>
                </a:cubicBezTo>
                <a:cubicBezTo>
                  <a:pt x="15250" y="1955"/>
                  <a:pt x="14864" y="1717"/>
                  <a:pt x="14864" y="1478"/>
                </a:cubicBezTo>
                <a:cubicBezTo>
                  <a:pt x="14864" y="1240"/>
                  <a:pt x="14575" y="1264"/>
                  <a:pt x="14189" y="858"/>
                </a:cubicBezTo>
                <a:cubicBezTo>
                  <a:pt x="13804" y="453"/>
                  <a:pt x="12164" y="0"/>
                  <a:pt x="10236" y="0"/>
                </a:cubicBezTo>
                <a:cubicBezTo>
                  <a:pt x="10236" y="0"/>
                  <a:pt x="10236" y="0"/>
                  <a:pt x="10236" y="0"/>
                </a:cubicBezTo>
                <a:cubicBezTo>
                  <a:pt x="7150" y="0"/>
                  <a:pt x="6379" y="1144"/>
                  <a:pt x="6089" y="1526"/>
                </a:cubicBezTo>
                <a:cubicBezTo>
                  <a:pt x="5897" y="1883"/>
                  <a:pt x="5511" y="2122"/>
                  <a:pt x="5993" y="2408"/>
                </a:cubicBezTo>
                <a:cubicBezTo>
                  <a:pt x="6475" y="2694"/>
                  <a:pt x="5897" y="2766"/>
                  <a:pt x="4739" y="2980"/>
                </a:cubicBezTo>
                <a:cubicBezTo>
                  <a:pt x="3679" y="3219"/>
                  <a:pt x="4547" y="3457"/>
                  <a:pt x="4547" y="3457"/>
                </a:cubicBezTo>
                <a:cubicBezTo>
                  <a:pt x="4547" y="3457"/>
                  <a:pt x="3486" y="3624"/>
                  <a:pt x="2618" y="3672"/>
                </a:cubicBezTo>
                <a:cubicBezTo>
                  <a:pt x="1750" y="3695"/>
                  <a:pt x="786" y="4434"/>
                  <a:pt x="593" y="4864"/>
                </a:cubicBezTo>
                <a:cubicBezTo>
                  <a:pt x="400" y="5269"/>
                  <a:pt x="304" y="5245"/>
                  <a:pt x="111" y="5555"/>
                </a:cubicBezTo>
                <a:cubicBezTo>
                  <a:pt x="-82" y="5889"/>
                  <a:pt x="14" y="6652"/>
                  <a:pt x="111" y="7200"/>
                </a:cubicBezTo>
                <a:cubicBezTo>
                  <a:pt x="304" y="7725"/>
                  <a:pt x="2907" y="7772"/>
                  <a:pt x="2907" y="7772"/>
                </a:cubicBezTo>
                <a:cubicBezTo>
                  <a:pt x="2907" y="7772"/>
                  <a:pt x="2907" y="8297"/>
                  <a:pt x="2618" y="8583"/>
                </a:cubicBezTo>
                <a:cubicBezTo>
                  <a:pt x="2232" y="8893"/>
                  <a:pt x="593" y="9656"/>
                  <a:pt x="1075" y="9703"/>
                </a:cubicBezTo>
                <a:cubicBezTo>
                  <a:pt x="1461" y="9751"/>
                  <a:pt x="2907" y="9799"/>
                  <a:pt x="2907" y="9799"/>
                </a:cubicBezTo>
                <a:cubicBezTo>
                  <a:pt x="2907" y="9799"/>
                  <a:pt x="2618" y="10657"/>
                  <a:pt x="2811" y="11086"/>
                </a:cubicBezTo>
                <a:cubicBezTo>
                  <a:pt x="2907" y="11515"/>
                  <a:pt x="3293" y="12970"/>
                  <a:pt x="3293" y="13470"/>
                </a:cubicBezTo>
                <a:cubicBezTo>
                  <a:pt x="3293" y="13971"/>
                  <a:pt x="4739" y="13804"/>
                  <a:pt x="4739" y="13804"/>
                </a:cubicBezTo>
                <a:cubicBezTo>
                  <a:pt x="4739" y="13804"/>
                  <a:pt x="4932" y="14114"/>
                  <a:pt x="5125" y="14472"/>
                </a:cubicBezTo>
                <a:cubicBezTo>
                  <a:pt x="5318" y="14829"/>
                  <a:pt x="5125" y="15282"/>
                  <a:pt x="4932" y="15807"/>
                </a:cubicBezTo>
                <a:cubicBezTo>
                  <a:pt x="4836" y="16331"/>
                  <a:pt x="7150" y="18358"/>
                  <a:pt x="7729" y="18834"/>
                </a:cubicBezTo>
                <a:cubicBezTo>
                  <a:pt x="8404" y="19287"/>
                  <a:pt x="8789" y="19526"/>
                  <a:pt x="8404" y="19812"/>
                </a:cubicBezTo>
                <a:cubicBezTo>
                  <a:pt x="8114" y="20122"/>
                  <a:pt x="8597" y="20217"/>
                  <a:pt x="8500" y="20718"/>
                </a:cubicBezTo>
                <a:cubicBezTo>
                  <a:pt x="8500" y="21171"/>
                  <a:pt x="9175" y="21505"/>
                  <a:pt x="10236" y="21576"/>
                </a:cubicBezTo>
                <a:cubicBezTo>
                  <a:pt x="10429" y="21600"/>
                  <a:pt x="10622" y="21600"/>
                  <a:pt x="10718" y="21600"/>
                </a:cubicBezTo>
                <a:cubicBezTo>
                  <a:pt x="12068" y="21600"/>
                  <a:pt x="12357" y="20789"/>
                  <a:pt x="12068" y="20623"/>
                </a:cubicBezTo>
                <a:cubicBezTo>
                  <a:pt x="11779" y="20432"/>
                  <a:pt x="11682" y="20193"/>
                  <a:pt x="11682" y="20193"/>
                </a:cubicBezTo>
                <a:cubicBezTo>
                  <a:pt x="11682" y="20193"/>
                  <a:pt x="12164" y="20336"/>
                  <a:pt x="12839" y="20384"/>
                </a:cubicBezTo>
                <a:cubicBezTo>
                  <a:pt x="13418" y="20432"/>
                  <a:pt x="14382" y="20432"/>
                  <a:pt x="15057" y="20336"/>
                </a:cubicBezTo>
                <a:cubicBezTo>
                  <a:pt x="15732" y="20217"/>
                  <a:pt x="14479" y="19740"/>
                  <a:pt x="13514" y="19502"/>
                </a:cubicBezTo>
                <a:cubicBezTo>
                  <a:pt x="12647" y="19264"/>
                  <a:pt x="11875" y="18691"/>
                  <a:pt x="11875" y="18215"/>
                </a:cubicBezTo>
                <a:cubicBezTo>
                  <a:pt x="11875" y="17762"/>
                  <a:pt x="13514" y="16641"/>
                  <a:pt x="14286" y="15974"/>
                </a:cubicBezTo>
                <a:cubicBezTo>
                  <a:pt x="15154" y="15330"/>
                  <a:pt x="14672" y="14710"/>
                  <a:pt x="14961" y="14567"/>
                </a:cubicBezTo>
                <a:cubicBezTo>
                  <a:pt x="15154" y="14424"/>
                  <a:pt x="15154" y="13875"/>
                  <a:pt x="15154" y="13875"/>
                </a:cubicBezTo>
                <a:cubicBezTo>
                  <a:pt x="15154" y="13875"/>
                  <a:pt x="15347" y="13875"/>
                  <a:pt x="15925" y="13875"/>
                </a:cubicBezTo>
                <a:cubicBezTo>
                  <a:pt x="16504" y="13875"/>
                  <a:pt x="16504" y="13947"/>
                  <a:pt x="16504" y="13589"/>
                </a:cubicBezTo>
                <a:cubicBezTo>
                  <a:pt x="16504" y="13232"/>
                  <a:pt x="17661" y="11849"/>
                  <a:pt x="18239" y="11301"/>
                </a:cubicBezTo>
                <a:cubicBezTo>
                  <a:pt x="18722" y="10776"/>
                  <a:pt x="18722" y="9918"/>
                  <a:pt x="18722" y="9918"/>
                </a:cubicBezTo>
                <a:cubicBezTo>
                  <a:pt x="18722" y="9918"/>
                  <a:pt x="19107" y="9918"/>
                  <a:pt x="19782" y="9870"/>
                </a:cubicBezTo>
                <a:cubicBezTo>
                  <a:pt x="20554" y="9846"/>
                  <a:pt x="19975" y="9513"/>
                  <a:pt x="19107" y="8845"/>
                </a:cubicBezTo>
                <a:cubicBezTo>
                  <a:pt x="18143" y="8201"/>
                  <a:pt x="18432" y="7462"/>
                  <a:pt x="18432" y="7462"/>
                </a:cubicBezTo>
                <a:cubicBezTo>
                  <a:pt x="18432" y="7462"/>
                  <a:pt x="19975" y="7415"/>
                  <a:pt x="20650" y="7057"/>
                </a:cubicBezTo>
                <a:close/>
                <a:moveTo>
                  <a:pt x="6957" y="6652"/>
                </a:moveTo>
                <a:cubicBezTo>
                  <a:pt x="6957" y="6819"/>
                  <a:pt x="6764" y="6962"/>
                  <a:pt x="6764" y="6962"/>
                </a:cubicBezTo>
                <a:cubicBezTo>
                  <a:pt x="6764" y="6962"/>
                  <a:pt x="6379" y="6962"/>
                  <a:pt x="5993" y="6890"/>
                </a:cubicBezTo>
                <a:cubicBezTo>
                  <a:pt x="6186" y="6795"/>
                  <a:pt x="6186" y="6461"/>
                  <a:pt x="6186" y="6461"/>
                </a:cubicBezTo>
                <a:cubicBezTo>
                  <a:pt x="6957" y="6413"/>
                  <a:pt x="6957" y="6413"/>
                  <a:pt x="6957" y="6413"/>
                </a:cubicBezTo>
                <a:cubicBezTo>
                  <a:pt x="6957" y="6413"/>
                  <a:pt x="6957" y="6485"/>
                  <a:pt x="6957" y="6652"/>
                </a:cubicBezTo>
                <a:close/>
                <a:moveTo>
                  <a:pt x="10525" y="14805"/>
                </a:moveTo>
                <a:cubicBezTo>
                  <a:pt x="10429" y="14901"/>
                  <a:pt x="10332" y="15044"/>
                  <a:pt x="10236" y="15187"/>
                </a:cubicBezTo>
                <a:cubicBezTo>
                  <a:pt x="10236" y="15306"/>
                  <a:pt x="10236" y="15401"/>
                  <a:pt x="10236" y="15401"/>
                </a:cubicBezTo>
                <a:cubicBezTo>
                  <a:pt x="10236" y="15401"/>
                  <a:pt x="10139" y="15211"/>
                  <a:pt x="10139" y="15068"/>
                </a:cubicBezTo>
                <a:cubicBezTo>
                  <a:pt x="10139" y="14925"/>
                  <a:pt x="9754" y="14781"/>
                  <a:pt x="9947" y="14591"/>
                </a:cubicBezTo>
                <a:cubicBezTo>
                  <a:pt x="10043" y="14495"/>
                  <a:pt x="10139" y="14352"/>
                  <a:pt x="10236" y="14209"/>
                </a:cubicBezTo>
                <a:cubicBezTo>
                  <a:pt x="10429" y="14019"/>
                  <a:pt x="10525" y="13828"/>
                  <a:pt x="10525" y="13828"/>
                </a:cubicBezTo>
                <a:cubicBezTo>
                  <a:pt x="10525" y="14328"/>
                  <a:pt x="10718" y="14662"/>
                  <a:pt x="10525" y="14805"/>
                </a:cubicBezTo>
                <a:close/>
                <a:moveTo>
                  <a:pt x="11104" y="5364"/>
                </a:moveTo>
                <a:cubicBezTo>
                  <a:pt x="11007" y="5507"/>
                  <a:pt x="10332" y="5102"/>
                  <a:pt x="9850" y="4649"/>
                </a:cubicBezTo>
                <a:cubicBezTo>
                  <a:pt x="9464" y="4196"/>
                  <a:pt x="8693" y="3528"/>
                  <a:pt x="8693" y="3099"/>
                </a:cubicBezTo>
                <a:cubicBezTo>
                  <a:pt x="8693" y="3099"/>
                  <a:pt x="10043" y="3385"/>
                  <a:pt x="10043" y="3600"/>
                </a:cubicBezTo>
                <a:cubicBezTo>
                  <a:pt x="10043" y="3838"/>
                  <a:pt x="10718" y="4554"/>
                  <a:pt x="11007" y="4768"/>
                </a:cubicBezTo>
                <a:cubicBezTo>
                  <a:pt x="11200" y="4983"/>
                  <a:pt x="11393" y="4506"/>
                  <a:pt x="11875" y="4291"/>
                </a:cubicBezTo>
                <a:cubicBezTo>
                  <a:pt x="12357" y="4077"/>
                  <a:pt x="12550" y="3886"/>
                  <a:pt x="12261" y="3719"/>
                </a:cubicBezTo>
                <a:cubicBezTo>
                  <a:pt x="11972" y="3552"/>
                  <a:pt x="13032" y="3481"/>
                  <a:pt x="13707" y="3052"/>
                </a:cubicBezTo>
                <a:cubicBezTo>
                  <a:pt x="13804" y="3219"/>
                  <a:pt x="13804" y="3338"/>
                  <a:pt x="13707" y="3505"/>
                </a:cubicBezTo>
                <a:cubicBezTo>
                  <a:pt x="13707" y="3648"/>
                  <a:pt x="12647" y="4434"/>
                  <a:pt x="12357" y="4577"/>
                </a:cubicBezTo>
                <a:cubicBezTo>
                  <a:pt x="11972" y="4744"/>
                  <a:pt x="11200" y="5221"/>
                  <a:pt x="11104" y="5364"/>
                </a:cubicBezTo>
                <a:close/>
                <a:moveTo>
                  <a:pt x="14286" y="7939"/>
                </a:moveTo>
                <a:cubicBezTo>
                  <a:pt x="14286" y="7939"/>
                  <a:pt x="13225" y="8058"/>
                  <a:pt x="13225" y="7939"/>
                </a:cubicBezTo>
                <a:cubicBezTo>
                  <a:pt x="13322" y="7844"/>
                  <a:pt x="13514" y="7510"/>
                  <a:pt x="13514" y="7510"/>
                </a:cubicBezTo>
                <a:cubicBezTo>
                  <a:pt x="14286" y="7510"/>
                  <a:pt x="14286" y="7510"/>
                  <a:pt x="14286" y="7510"/>
                </a:cubicBezTo>
                <a:lnTo>
                  <a:pt x="14286" y="7939"/>
                </a:lnTo>
                <a:close/>
              </a:path>
            </a:pathLst>
          </a:custGeom>
          <a:solidFill>
            <a:srgbClr val="515151"/>
          </a:solidFill>
          <a:ln>
            <a:round/>
          </a:ln>
          <a:effectLst>
            <a:outerShdw sx="100000" sy="100000" kx="0" ky="0" algn="b" rotWithShape="0" blurRad="76200" dist="0" dir="13500000">
              <a:srgbClr val="000000">
                <a:alpha val="6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" name="Shape 25"/>
          <p:cNvSpPr/>
          <p:nvPr/>
        </p:nvSpPr>
        <p:spPr>
          <a:xfrm>
            <a:off x="9064707" y="2824005"/>
            <a:ext cx="1729033" cy="4105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3" h="21510" fill="norm" stroke="1" extrusionOk="0">
                <a:moveTo>
                  <a:pt x="20655" y="20929"/>
                </a:moveTo>
                <a:cubicBezTo>
                  <a:pt x="20063" y="20784"/>
                  <a:pt x="19626" y="20402"/>
                  <a:pt x="19408" y="20297"/>
                </a:cubicBezTo>
                <a:cubicBezTo>
                  <a:pt x="19190" y="20205"/>
                  <a:pt x="19471" y="20231"/>
                  <a:pt x="19284" y="20034"/>
                </a:cubicBezTo>
                <a:cubicBezTo>
                  <a:pt x="19097" y="19836"/>
                  <a:pt x="18504" y="18678"/>
                  <a:pt x="18411" y="18309"/>
                </a:cubicBezTo>
                <a:cubicBezTo>
                  <a:pt x="18286" y="17928"/>
                  <a:pt x="18348" y="16651"/>
                  <a:pt x="17943" y="16045"/>
                </a:cubicBezTo>
                <a:cubicBezTo>
                  <a:pt x="17507" y="15440"/>
                  <a:pt x="16198" y="13492"/>
                  <a:pt x="16011" y="12965"/>
                </a:cubicBezTo>
                <a:cubicBezTo>
                  <a:pt x="15824" y="12426"/>
                  <a:pt x="15543" y="11886"/>
                  <a:pt x="15543" y="11596"/>
                </a:cubicBezTo>
                <a:cubicBezTo>
                  <a:pt x="15543" y="11294"/>
                  <a:pt x="15481" y="11096"/>
                  <a:pt x="15263" y="10886"/>
                </a:cubicBezTo>
                <a:cubicBezTo>
                  <a:pt x="15076" y="10675"/>
                  <a:pt x="15325" y="10385"/>
                  <a:pt x="15325" y="10385"/>
                </a:cubicBezTo>
                <a:cubicBezTo>
                  <a:pt x="15325" y="10385"/>
                  <a:pt x="15824" y="10543"/>
                  <a:pt x="16135" y="10662"/>
                </a:cubicBezTo>
                <a:cubicBezTo>
                  <a:pt x="16447" y="10780"/>
                  <a:pt x="16447" y="10596"/>
                  <a:pt x="16291" y="10333"/>
                </a:cubicBezTo>
                <a:cubicBezTo>
                  <a:pt x="16135" y="10069"/>
                  <a:pt x="16229" y="9925"/>
                  <a:pt x="16385" y="10004"/>
                </a:cubicBezTo>
                <a:cubicBezTo>
                  <a:pt x="16541" y="10096"/>
                  <a:pt x="16665" y="9582"/>
                  <a:pt x="17039" y="9280"/>
                </a:cubicBezTo>
                <a:cubicBezTo>
                  <a:pt x="17445" y="8964"/>
                  <a:pt x="18286" y="8332"/>
                  <a:pt x="18099" y="7977"/>
                </a:cubicBezTo>
                <a:cubicBezTo>
                  <a:pt x="17912" y="7608"/>
                  <a:pt x="17819" y="6976"/>
                  <a:pt x="17600" y="6660"/>
                </a:cubicBezTo>
                <a:cubicBezTo>
                  <a:pt x="17351" y="6358"/>
                  <a:pt x="17133" y="5805"/>
                  <a:pt x="16852" y="5463"/>
                </a:cubicBezTo>
                <a:cubicBezTo>
                  <a:pt x="16572" y="5120"/>
                  <a:pt x="16634" y="4949"/>
                  <a:pt x="16291" y="4607"/>
                </a:cubicBezTo>
                <a:cubicBezTo>
                  <a:pt x="15917" y="4265"/>
                  <a:pt x="15543" y="3883"/>
                  <a:pt x="15543" y="3712"/>
                </a:cubicBezTo>
                <a:cubicBezTo>
                  <a:pt x="15543" y="3620"/>
                  <a:pt x="15450" y="3541"/>
                  <a:pt x="15107" y="3488"/>
                </a:cubicBezTo>
                <a:cubicBezTo>
                  <a:pt x="14858" y="3435"/>
                  <a:pt x="14421" y="3396"/>
                  <a:pt x="13798" y="3356"/>
                </a:cubicBezTo>
                <a:cubicBezTo>
                  <a:pt x="13143" y="3317"/>
                  <a:pt x="12551" y="3264"/>
                  <a:pt x="12084" y="3199"/>
                </a:cubicBezTo>
                <a:cubicBezTo>
                  <a:pt x="12052" y="3199"/>
                  <a:pt x="12021" y="3185"/>
                  <a:pt x="11990" y="3185"/>
                </a:cubicBezTo>
                <a:cubicBezTo>
                  <a:pt x="11990" y="3185"/>
                  <a:pt x="11959" y="3185"/>
                  <a:pt x="11959" y="3185"/>
                </a:cubicBezTo>
                <a:cubicBezTo>
                  <a:pt x="11335" y="3093"/>
                  <a:pt x="10525" y="2817"/>
                  <a:pt x="10525" y="2817"/>
                </a:cubicBezTo>
                <a:cubicBezTo>
                  <a:pt x="10276" y="2962"/>
                  <a:pt x="10276" y="2962"/>
                  <a:pt x="10276" y="2962"/>
                </a:cubicBezTo>
                <a:cubicBezTo>
                  <a:pt x="10369" y="2909"/>
                  <a:pt x="10432" y="2869"/>
                  <a:pt x="10525" y="2817"/>
                </a:cubicBezTo>
                <a:cubicBezTo>
                  <a:pt x="10432" y="2777"/>
                  <a:pt x="10276" y="2685"/>
                  <a:pt x="10432" y="2685"/>
                </a:cubicBezTo>
                <a:cubicBezTo>
                  <a:pt x="10774" y="2672"/>
                  <a:pt x="10837" y="2093"/>
                  <a:pt x="11024" y="1922"/>
                </a:cubicBezTo>
                <a:cubicBezTo>
                  <a:pt x="11211" y="1751"/>
                  <a:pt x="11148" y="1632"/>
                  <a:pt x="11024" y="1474"/>
                </a:cubicBezTo>
                <a:cubicBezTo>
                  <a:pt x="10899" y="1329"/>
                  <a:pt x="11148" y="1106"/>
                  <a:pt x="10837" y="856"/>
                </a:cubicBezTo>
                <a:cubicBezTo>
                  <a:pt x="10525" y="619"/>
                  <a:pt x="10961" y="316"/>
                  <a:pt x="10525" y="290"/>
                </a:cubicBezTo>
                <a:cubicBezTo>
                  <a:pt x="10089" y="263"/>
                  <a:pt x="10245" y="39"/>
                  <a:pt x="9839" y="39"/>
                </a:cubicBezTo>
                <a:cubicBezTo>
                  <a:pt x="9715" y="39"/>
                  <a:pt x="9621" y="26"/>
                  <a:pt x="9559" y="0"/>
                </a:cubicBezTo>
                <a:cubicBezTo>
                  <a:pt x="9216" y="276"/>
                  <a:pt x="8686" y="184"/>
                  <a:pt x="8686" y="184"/>
                </a:cubicBezTo>
                <a:cubicBezTo>
                  <a:pt x="7876" y="105"/>
                  <a:pt x="7346" y="184"/>
                  <a:pt x="6972" y="303"/>
                </a:cubicBezTo>
                <a:cubicBezTo>
                  <a:pt x="6972" y="303"/>
                  <a:pt x="6941" y="316"/>
                  <a:pt x="6909" y="316"/>
                </a:cubicBezTo>
                <a:cubicBezTo>
                  <a:pt x="6442" y="500"/>
                  <a:pt x="6286" y="750"/>
                  <a:pt x="6286" y="763"/>
                </a:cubicBezTo>
                <a:cubicBezTo>
                  <a:pt x="6255" y="856"/>
                  <a:pt x="6224" y="948"/>
                  <a:pt x="6224" y="1014"/>
                </a:cubicBezTo>
                <a:cubicBezTo>
                  <a:pt x="6286" y="1250"/>
                  <a:pt x="6442" y="1487"/>
                  <a:pt x="6473" y="1593"/>
                </a:cubicBezTo>
                <a:cubicBezTo>
                  <a:pt x="6504" y="1685"/>
                  <a:pt x="6629" y="2080"/>
                  <a:pt x="6816" y="2080"/>
                </a:cubicBezTo>
                <a:cubicBezTo>
                  <a:pt x="7003" y="2080"/>
                  <a:pt x="7065" y="2093"/>
                  <a:pt x="7065" y="2093"/>
                </a:cubicBezTo>
                <a:cubicBezTo>
                  <a:pt x="7065" y="2093"/>
                  <a:pt x="7284" y="2396"/>
                  <a:pt x="7284" y="2633"/>
                </a:cubicBezTo>
                <a:cubicBezTo>
                  <a:pt x="7284" y="2738"/>
                  <a:pt x="7284" y="2790"/>
                  <a:pt x="7284" y="2830"/>
                </a:cubicBezTo>
                <a:cubicBezTo>
                  <a:pt x="7284" y="2830"/>
                  <a:pt x="7284" y="2830"/>
                  <a:pt x="7284" y="2830"/>
                </a:cubicBezTo>
                <a:cubicBezTo>
                  <a:pt x="7284" y="2830"/>
                  <a:pt x="7284" y="2830"/>
                  <a:pt x="7284" y="2830"/>
                </a:cubicBezTo>
                <a:cubicBezTo>
                  <a:pt x="7284" y="2830"/>
                  <a:pt x="7284" y="2830"/>
                  <a:pt x="7284" y="2830"/>
                </a:cubicBezTo>
                <a:cubicBezTo>
                  <a:pt x="7284" y="2830"/>
                  <a:pt x="6785" y="3133"/>
                  <a:pt x="6224" y="3238"/>
                </a:cubicBezTo>
                <a:cubicBezTo>
                  <a:pt x="5663" y="3356"/>
                  <a:pt x="4852" y="3528"/>
                  <a:pt x="4385" y="3580"/>
                </a:cubicBezTo>
                <a:cubicBezTo>
                  <a:pt x="4042" y="3620"/>
                  <a:pt x="3668" y="3672"/>
                  <a:pt x="3387" y="3751"/>
                </a:cubicBezTo>
                <a:cubicBezTo>
                  <a:pt x="3013" y="3857"/>
                  <a:pt x="2702" y="4015"/>
                  <a:pt x="2577" y="4291"/>
                </a:cubicBezTo>
                <a:cubicBezTo>
                  <a:pt x="2359" y="4804"/>
                  <a:pt x="1112" y="6516"/>
                  <a:pt x="489" y="6989"/>
                </a:cubicBezTo>
                <a:cubicBezTo>
                  <a:pt x="-103" y="7463"/>
                  <a:pt x="-197" y="8108"/>
                  <a:pt x="426" y="8503"/>
                </a:cubicBezTo>
                <a:cubicBezTo>
                  <a:pt x="1019" y="8898"/>
                  <a:pt x="2484" y="9872"/>
                  <a:pt x="2702" y="10004"/>
                </a:cubicBezTo>
                <a:cubicBezTo>
                  <a:pt x="2920" y="10135"/>
                  <a:pt x="2982" y="10241"/>
                  <a:pt x="3325" y="10227"/>
                </a:cubicBezTo>
                <a:cubicBezTo>
                  <a:pt x="3325" y="10227"/>
                  <a:pt x="3356" y="10214"/>
                  <a:pt x="3387" y="10214"/>
                </a:cubicBezTo>
                <a:cubicBezTo>
                  <a:pt x="3668" y="10214"/>
                  <a:pt x="3855" y="10227"/>
                  <a:pt x="3855" y="10227"/>
                </a:cubicBezTo>
                <a:cubicBezTo>
                  <a:pt x="3855" y="10227"/>
                  <a:pt x="4011" y="10478"/>
                  <a:pt x="4260" y="10556"/>
                </a:cubicBezTo>
                <a:cubicBezTo>
                  <a:pt x="4509" y="10635"/>
                  <a:pt x="4821" y="10899"/>
                  <a:pt x="4884" y="10807"/>
                </a:cubicBezTo>
                <a:cubicBezTo>
                  <a:pt x="4977" y="10714"/>
                  <a:pt x="5195" y="11478"/>
                  <a:pt x="5413" y="11886"/>
                </a:cubicBezTo>
                <a:cubicBezTo>
                  <a:pt x="5632" y="12294"/>
                  <a:pt x="6660" y="15163"/>
                  <a:pt x="6660" y="15571"/>
                </a:cubicBezTo>
                <a:cubicBezTo>
                  <a:pt x="6660" y="15980"/>
                  <a:pt x="7034" y="16401"/>
                  <a:pt x="7003" y="16690"/>
                </a:cubicBezTo>
                <a:cubicBezTo>
                  <a:pt x="6972" y="16993"/>
                  <a:pt x="7128" y="17756"/>
                  <a:pt x="7159" y="18178"/>
                </a:cubicBezTo>
                <a:cubicBezTo>
                  <a:pt x="7190" y="18599"/>
                  <a:pt x="8125" y="19046"/>
                  <a:pt x="8125" y="19349"/>
                </a:cubicBezTo>
                <a:cubicBezTo>
                  <a:pt x="8125" y="19665"/>
                  <a:pt x="7907" y="19810"/>
                  <a:pt x="8000" y="19994"/>
                </a:cubicBezTo>
                <a:cubicBezTo>
                  <a:pt x="8125" y="20165"/>
                  <a:pt x="8094" y="20297"/>
                  <a:pt x="7626" y="20507"/>
                </a:cubicBezTo>
                <a:cubicBezTo>
                  <a:pt x="7159" y="20718"/>
                  <a:pt x="6972" y="20916"/>
                  <a:pt x="7003" y="21087"/>
                </a:cubicBezTo>
                <a:cubicBezTo>
                  <a:pt x="7034" y="21245"/>
                  <a:pt x="7159" y="21310"/>
                  <a:pt x="8094" y="21324"/>
                </a:cubicBezTo>
                <a:cubicBezTo>
                  <a:pt x="9029" y="21337"/>
                  <a:pt x="9902" y="21231"/>
                  <a:pt x="9902" y="21126"/>
                </a:cubicBezTo>
                <a:cubicBezTo>
                  <a:pt x="9902" y="21034"/>
                  <a:pt x="10213" y="20995"/>
                  <a:pt x="10494" y="20995"/>
                </a:cubicBezTo>
                <a:cubicBezTo>
                  <a:pt x="10743" y="20995"/>
                  <a:pt x="10712" y="20889"/>
                  <a:pt x="10587" y="20652"/>
                </a:cubicBezTo>
                <a:cubicBezTo>
                  <a:pt x="10494" y="20429"/>
                  <a:pt x="10089" y="20113"/>
                  <a:pt x="10338" y="20152"/>
                </a:cubicBezTo>
                <a:cubicBezTo>
                  <a:pt x="10556" y="20178"/>
                  <a:pt x="10743" y="20113"/>
                  <a:pt x="10743" y="19797"/>
                </a:cubicBezTo>
                <a:cubicBezTo>
                  <a:pt x="10743" y="19468"/>
                  <a:pt x="10868" y="19362"/>
                  <a:pt x="10525" y="19178"/>
                </a:cubicBezTo>
                <a:cubicBezTo>
                  <a:pt x="10182" y="18981"/>
                  <a:pt x="10245" y="18625"/>
                  <a:pt x="10338" y="18322"/>
                </a:cubicBezTo>
                <a:cubicBezTo>
                  <a:pt x="10400" y="18033"/>
                  <a:pt x="10650" y="17822"/>
                  <a:pt x="10463" y="17467"/>
                </a:cubicBezTo>
                <a:cubicBezTo>
                  <a:pt x="10245" y="17098"/>
                  <a:pt x="10213" y="16664"/>
                  <a:pt x="10338" y="16480"/>
                </a:cubicBezTo>
                <a:cubicBezTo>
                  <a:pt x="10463" y="16309"/>
                  <a:pt x="10369" y="16085"/>
                  <a:pt x="10058" y="15940"/>
                </a:cubicBezTo>
                <a:cubicBezTo>
                  <a:pt x="9746" y="15795"/>
                  <a:pt x="10213" y="15532"/>
                  <a:pt x="10213" y="15374"/>
                </a:cubicBezTo>
                <a:cubicBezTo>
                  <a:pt x="10213" y="15216"/>
                  <a:pt x="10089" y="14532"/>
                  <a:pt x="10307" y="13847"/>
                </a:cubicBezTo>
                <a:cubicBezTo>
                  <a:pt x="10494" y="13150"/>
                  <a:pt x="10525" y="12636"/>
                  <a:pt x="10556" y="12452"/>
                </a:cubicBezTo>
                <a:cubicBezTo>
                  <a:pt x="10587" y="12281"/>
                  <a:pt x="10837" y="12360"/>
                  <a:pt x="11398" y="13044"/>
                </a:cubicBezTo>
                <a:cubicBezTo>
                  <a:pt x="11990" y="13729"/>
                  <a:pt x="13455" y="15861"/>
                  <a:pt x="13735" y="16335"/>
                </a:cubicBezTo>
                <a:cubicBezTo>
                  <a:pt x="13954" y="16743"/>
                  <a:pt x="14764" y="18230"/>
                  <a:pt x="15107" y="18902"/>
                </a:cubicBezTo>
                <a:cubicBezTo>
                  <a:pt x="15169" y="19007"/>
                  <a:pt x="15200" y="19099"/>
                  <a:pt x="15232" y="19152"/>
                </a:cubicBezTo>
                <a:cubicBezTo>
                  <a:pt x="15419" y="19560"/>
                  <a:pt x="15668" y="20376"/>
                  <a:pt x="15917" y="20376"/>
                </a:cubicBezTo>
                <a:cubicBezTo>
                  <a:pt x="16198" y="20376"/>
                  <a:pt x="16135" y="20455"/>
                  <a:pt x="16167" y="20692"/>
                </a:cubicBezTo>
                <a:cubicBezTo>
                  <a:pt x="16198" y="20916"/>
                  <a:pt x="16728" y="20955"/>
                  <a:pt x="17039" y="20995"/>
                </a:cubicBezTo>
                <a:cubicBezTo>
                  <a:pt x="17351" y="21047"/>
                  <a:pt x="17445" y="20916"/>
                  <a:pt x="17445" y="20916"/>
                </a:cubicBezTo>
                <a:cubicBezTo>
                  <a:pt x="17445" y="20916"/>
                  <a:pt x="17943" y="21363"/>
                  <a:pt x="18816" y="21403"/>
                </a:cubicBezTo>
                <a:cubicBezTo>
                  <a:pt x="19720" y="21455"/>
                  <a:pt x="21403" y="21600"/>
                  <a:pt x="21403" y="21429"/>
                </a:cubicBezTo>
                <a:cubicBezTo>
                  <a:pt x="21403" y="21245"/>
                  <a:pt x="21216" y="21087"/>
                  <a:pt x="20655" y="20929"/>
                </a:cubicBezTo>
                <a:close/>
                <a:moveTo>
                  <a:pt x="3793" y="8477"/>
                </a:moveTo>
                <a:cubicBezTo>
                  <a:pt x="3793" y="8319"/>
                  <a:pt x="3606" y="8148"/>
                  <a:pt x="3387" y="8003"/>
                </a:cubicBezTo>
                <a:cubicBezTo>
                  <a:pt x="3076" y="7819"/>
                  <a:pt x="2764" y="7661"/>
                  <a:pt x="2889" y="7569"/>
                </a:cubicBezTo>
                <a:cubicBezTo>
                  <a:pt x="3076" y="7411"/>
                  <a:pt x="3232" y="7411"/>
                  <a:pt x="3387" y="7292"/>
                </a:cubicBezTo>
                <a:cubicBezTo>
                  <a:pt x="3481" y="7226"/>
                  <a:pt x="3574" y="7121"/>
                  <a:pt x="3699" y="6897"/>
                </a:cubicBezTo>
                <a:cubicBezTo>
                  <a:pt x="3668" y="7358"/>
                  <a:pt x="4042" y="8042"/>
                  <a:pt x="3793" y="8477"/>
                </a:cubicBezTo>
                <a:close/>
                <a:moveTo>
                  <a:pt x="12613" y="9069"/>
                </a:moveTo>
                <a:cubicBezTo>
                  <a:pt x="12489" y="9082"/>
                  <a:pt x="12333" y="9082"/>
                  <a:pt x="12115" y="9082"/>
                </a:cubicBezTo>
                <a:cubicBezTo>
                  <a:pt x="12115" y="9016"/>
                  <a:pt x="12115" y="8951"/>
                  <a:pt x="12052" y="8872"/>
                </a:cubicBezTo>
                <a:cubicBezTo>
                  <a:pt x="11928" y="8622"/>
                  <a:pt x="11242" y="6884"/>
                  <a:pt x="10743" y="5897"/>
                </a:cubicBezTo>
                <a:cubicBezTo>
                  <a:pt x="10245" y="4910"/>
                  <a:pt x="9715" y="4173"/>
                  <a:pt x="9590" y="4041"/>
                </a:cubicBezTo>
                <a:cubicBezTo>
                  <a:pt x="9465" y="3909"/>
                  <a:pt x="9871" y="3857"/>
                  <a:pt x="9871" y="3857"/>
                </a:cubicBezTo>
                <a:cubicBezTo>
                  <a:pt x="9122" y="3541"/>
                  <a:pt x="9122" y="3541"/>
                  <a:pt x="9122" y="3541"/>
                </a:cubicBezTo>
                <a:cubicBezTo>
                  <a:pt x="8780" y="3607"/>
                  <a:pt x="8530" y="3830"/>
                  <a:pt x="8530" y="3830"/>
                </a:cubicBezTo>
                <a:cubicBezTo>
                  <a:pt x="8530" y="3830"/>
                  <a:pt x="8904" y="3936"/>
                  <a:pt x="8967" y="4041"/>
                </a:cubicBezTo>
                <a:cubicBezTo>
                  <a:pt x="9029" y="4146"/>
                  <a:pt x="8904" y="4278"/>
                  <a:pt x="8717" y="4515"/>
                </a:cubicBezTo>
                <a:cubicBezTo>
                  <a:pt x="8561" y="4765"/>
                  <a:pt x="8780" y="5831"/>
                  <a:pt x="8998" y="6384"/>
                </a:cubicBezTo>
                <a:cubicBezTo>
                  <a:pt x="9216" y="6937"/>
                  <a:pt x="9621" y="8174"/>
                  <a:pt x="9871" y="8806"/>
                </a:cubicBezTo>
                <a:cubicBezTo>
                  <a:pt x="9902" y="8911"/>
                  <a:pt x="9964" y="8990"/>
                  <a:pt x="9995" y="9069"/>
                </a:cubicBezTo>
                <a:cubicBezTo>
                  <a:pt x="9403" y="9056"/>
                  <a:pt x="8811" y="9043"/>
                  <a:pt x="8343" y="9043"/>
                </a:cubicBezTo>
                <a:cubicBezTo>
                  <a:pt x="7034" y="9043"/>
                  <a:pt x="5756" y="9109"/>
                  <a:pt x="5756" y="9109"/>
                </a:cubicBezTo>
                <a:cubicBezTo>
                  <a:pt x="5756" y="9109"/>
                  <a:pt x="6006" y="8845"/>
                  <a:pt x="6411" y="8464"/>
                </a:cubicBezTo>
                <a:cubicBezTo>
                  <a:pt x="6785" y="8095"/>
                  <a:pt x="6847" y="7753"/>
                  <a:pt x="7128" y="7134"/>
                </a:cubicBezTo>
                <a:cubicBezTo>
                  <a:pt x="7439" y="6516"/>
                  <a:pt x="7190" y="6094"/>
                  <a:pt x="7190" y="5344"/>
                </a:cubicBezTo>
                <a:cubicBezTo>
                  <a:pt x="7190" y="4752"/>
                  <a:pt x="7097" y="3949"/>
                  <a:pt x="7003" y="3462"/>
                </a:cubicBezTo>
                <a:cubicBezTo>
                  <a:pt x="7003" y="3383"/>
                  <a:pt x="7003" y="3093"/>
                  <a:pt x="7533" y="2962"/>
                </a:cubicBezTo>
                <a:cubicBezTo>
                  <a:pt x="7813" y="3106"/>
                  <a:pt x="8156" y="3264"/>
                  <a:pt x="8561" y="3383"/>
                </a:cubicBezTo>
                <a:cubicBezTo>
                  <a:pt x="9278" y="3593"/>
                  <a:pt x="9341" y="3435"/>
                  <a:pt x="9777" y="3212"/>
                </a:cubicBezTo>
                <a:cubicBezTo>
                  <a:pt x="9964" y="3120"/>
                  <a:pt x="10089" y="3054"/>
                  <a:pt x="10213" y="2988"/>
                </a:cubicBezTo>
                <a:cubicBezTo>
                  <a:pt x="10213" y="2988"/>
                  <a:pt x="10213" y="2988"/>
                  <a:pt x="10213" y="2988"/>
                </a:cubicBezTo>
                <a:cubicBezTo>
                  <a:pt x="10806" y="2869"/>
                  <a:pt x="11335" y="3356"/>
                  <a:pt x="11335" y="3356"/>
                </a:cubicBezTo>
                <a:cubicBezTo>
                  <a:pt x="11709" y="3791"/>
                  <a:pt x="11678" y="4594"/>
                  <a:pt x="11678" y="5436"/>
                </a:cubicBezTo>
                <a:cubicBezTo>
                  <a:pt x="11678" y="6292"/>
                  <a:pt x="12052" y="7134"/>
                  <a:pt x="12458" y="7753"/>
                </a:cubicBezTo>
                <a:cubicBezTo>
                  <a:pt x="12832" y="8371"/>
                  <a:pt x="13424" y="8924"/>
                  <a:pt x="13424" y="8924"/>
                </a:cubicBezTo>
                <a:cubicBezTo>
                  <a:pt x="13424" y="8924"/>
                  <a:pt x="13081" y="9003"/>
                  <a:pt x="12613" y="9069"/>
                </a:cubicBezTo>
                <a:close/>
                <a:moveTo>
                  <a:pt x="15107" y="8306"/>
                </a:moveTo>
                <a:cubicBezTo>
                  <a:pt x="15045" y="8253"/>
                  <a:pt x="15076" y="7898"/>
                  <a:pt x="14889" y="7621"/>
                </a:cubicBezTo>
                <a:cubicBezTo>
                  <a:pt x="14671" y="7318"/>
                  <a:pt x="14577" y="6897"/>
                  <a:pt x="14546" y="6384"/>
                </a:cubicBezTo>
                <a:cubicBezTo>
                  <a:pt x="14546" y="6384"/>
                  <a:pt x="14826" y="6818"/>
                  <a:pt x="15107" y="7082"/>
                </a:cubicBezTo>
                <a:cubicBezTo>
                  <a:pt x="15232" y="7200"/>
                  <a:pt x="15325" y="7279"/>
                  <a:pt x="15419" y="7279"/>
                </a:cubicBezTo>
                <a:cubicBezTo>
                  <a:pt x="15730" y="7318"/>
                  <a:pt x="15761" y="7503"/>
                  <a:pt x="15419" y="7582"/>
                </a:cubicBezTo>
                <a:cubicBezTo>
                  <a:pt x="15076" y="7661"/>
                  <a:pt x="15325" y="8214"/>
                  <a:pt x="15169" y="8293"/>
                </a:cubicBezTo>
                <a:cubicBezTo>
                  <a:pt x="15138" y="8306"/>
                  <a:pt x="15107" y="8306"/>
                  <a:pt x="15107" y="8306"/>
                </a:cubicBezTo>
                <a:close/>
              </a:path>
            </a:pathLst>
          </a:custGeom>
          <a:solidFill>
            <a:srgbClr val="333333"/>
          </a:solidFill>
          <a:ln>
            <a:round/>
          </a:ln>
          <a:effectLst>
            <a:outerShdw sx="100000" sy="100000" kx="0" ky="0" algn="b" rotWithShape="0" blurRad="76200" dist="0" dir="13500000">
              <a:srgbClr val="000000">
                <a:alpha val="6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9BCA55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Title Text</a:t>
            </a:r>
          </a:p>
        </p:txBody>
      </p:sp>
      <p:pic>
        <p:nvPicPr>
          <p:cNvPr id="28" name="PaigeLabsLogoS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7014" y="9067800"/>
            <a:ext cx="575236" cy="63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/>
          <p:nvPr/>
        </p:nvSpPr>
        <p:spPr>
          <a:xfrm>
            <a:off x="-38100" y="889000"/>
            <a:ext cx="1270000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9BCA55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Title Text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lIns="0" tIns="0" rIns="0" bIns="0" anchor="ctr"/>
          <a:lstStyle>
            <a:lvl1pPr marL="444500" indent="-444500" defTabSz="584200">
              <a:spcBef>
                <a:spcPts val="4200"/>
              </a:spcBef>
              <a:buSzPct val="75000"/>
              <a:buFontTx/>
              <a:defRPr sz="3600">
                <a:latin typeface="Verdana"/>
                <a:ea typeface="Verdana"/>
                <a:cs typeface="Verdana"/>
                <a:sym typeface="Verdana"/>
              </a:defRPr>
            </a:lvl1pPr>
            <a:lvl2pPr marL="8890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latin typeface="Verdana"/>
                <a:ea typeface="Verdana"/>
                <a:cs typeface="Verdana"/>
                <a:sym typeface="Verdana"/>
              </a:defRPr>
            </a:lvl2pPr>
            <a:lvl3pPr indent="-444500" defTabSz="584200">
              <a:spcBef>
                <a:spcPts val="4200"/>
              </a:spcBef>
              <a:buSzPct val="75000"/>
              <a:buFontTx/>
              <a:defRPr sz="3600">
                <a:latin typeface="Verdana"/>
                <a:ea typeface="Verdana"/>
                <a:cs typeface="Verdana"/>
                <a:sym typeface="Verdana"/>
              </a:defRPr>
            </a:lvl3pPr>
            <a:lvl4pPr marL="17780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latin typeface="Verdana"/>
                <a:ea typeface="Verdana"/>
                <a:cs typeface="Verdana"/>
                <a:sym typeface="Verdana"/>
              </a:defRPr>
            </a:lvl4pPr>
            <a:lvl5pPr marL="22225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pic>
        <p:nvPicPr>
          <p:cNvPr id="33" name="PaigeLabsLogoS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7014" y="9067800"/>
            <a:ext cx="575236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9BCA55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Title Text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 lIns="0" tIns="0" rIns="0" bIns="0" anchor="ctr"/>
          <a:lstStyle>
            <a:lvl1pPr marL="342900" indent="-342900" defTabSz="584200">
              <a:spcBef>
                <a:spcPts val="3200"/>
              </a:spcBef>
              <a:buSzPct val="75000"/>
              <a:buFontTx/>
              <a:defRPr sz="2800">
                <a:latin typeface="Verdana"/>
                <a:ea typeface="Verdana"/>
                <a:cs typeface="Verdana"/>
                <a:sym typeface="Verdana"/>
              </a:defRPr>
            </a:lvl1pPr>
            <a:lvl2pPr marL="685800" indent="-342900" defTabSz="584200">
              <a:spcBef>
                <a:spcPts val="3200"/>
              </a:spcBef>
              <a:buSzPct val="75000"/>
              <a:buFontTx/>
              <a:buChar char="•"/>
              <a:defRPr sz="2800">
                <a:latin typeface="Verdana"/>
                <a:ea typeface="Verdana"/>
                <a:cs typeface="Verdana"/>
                <a:sym typeface="Verdana"/>
              </a:defRPr>
            </a:lvl2pPr>
            <a:lvl3pPr marL="1028700" indent="-342900" defTabSz="584200">
              <a:spcBef>
                <a:spcPts val="3200"/>
              </a:spcBef>
              <a:buSzPct val="75000"/>
              <a:buFontTx/>
              <a:defRPr sz="2800">
                <a:latin typeface="Verdana"/>
                <a:ea typeface="Verdana"/>
                <a:cs typeface="Verdana"/>
                <a:sym typeface="Verdana"/>
              </a:defRPr>
            </a:lvl3pPr>
            <a:lvl4pPr marL="1371600" indent="-342900" defTabSz="584200">
              <a:spcBef>
                <a:spcPts val="3200"/>
              </a:spcBef>
              <a:buSzPct val="75000"/>
              <a:buFontTx/>
              <a:buChar char="•"/>
              <a:defRPr sz="2800">
                <a:latin typeface="Verdana"/>
                <a:ea typeface="Verdana"/>
                <a:cs typeface="Verdana"/>
                <a:sym typeface="Verdana"/>
              </a:defRPr>
            </a:lvl4pPr>
            <a:lvl5pPr marL="1714500" indent="-342900" defTabSz="584200">
              <a:spcBef>
                <a:spcPts val="3200"/>
              </a:spcBef>
              <a:buSzPct val="75000"/>
              <a:buFontTx/>
              <a:buChar char="•"/>
              <a:defRPr sz="2800"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pic>
        <p:nvPicPr>
          <p:cNvPr id="37" name="PaigeLabsLogoS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7014" y="9067800"/>
            <a:ext cx="575236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lIns="0" tIns="0" rIns="0" bIns="0" anchor="ctr"/>
          <a:lstStyle>
            <a:lvl1pPr marL="444500" indent="-444500" defTabSz="584200">
              <a:spcBef>
                <a:spcPts val="4200"/>
              </a:spcBef>
              <a:buSzPct val="75000"/>
              <a:buFontTx/>
              <a:defRPr sz="3600">
                <a:latin typeface="Verdana"/>
                <a:ea typeface="Verdana"/>
                <a:cs typeface="Verdana"/>
                <a:sym typeface="Verdana"/>
              </a:defRPr>
            </a:lvl1pPr>
            <a:lvl2pPr marL="8890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latin typeface="Verdana"/>
                <a:ea typeface="Verdana"/>
                <a:cs typeface="Verdana"/>
                <a:sym typeface="Verdana"/>
              </a:defRPr>
            </a:lvl2pPr>
            <a:lvl3pPr indent="-444500" defTabSz="584200">
              <a:spcBef>
                <a:spcPts val="4200"/>
              </a:spcBef>
              <a:buSzPct val="75000"/>
              <a:buFontTx/>
              <a:defRPr sz="3600">
                <a:latin typeface="Verdana"/>
                <a:ea typeface="Verdana"/>
                <a:cs typeface="Verdana"/>
                <a:sym typeface="Verdana"/>
              </a:defRPr>
            </a:lvl3pPr>
            <a:lvl4pPr marL="17780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latin typeface="Verdana"/>
                <a:ea typeface="Verdana"/>
                <a:cs typeface="Verdana"/>
                <a:sym typeface="Verdana"/>
              </a:defRPr>
            </a:lvl4pPr>
            <a:lvl5pPr marL="22225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pic>
        <p:nvPicPr>
          <p:cNvPr id="40" name="PaigeLabsLogoS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7014" y="9067800"/>
            <a:ext cx="575236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aigeLabsLogoS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7014" y="9067800"/>
            <a:ext cx="575236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normAutofit fontScale="100000" lnSpcReduction="0"/>
          </a:bodyPr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 fontScale="100000" lnSpcReduction="0"/>
          </a:bodyPr>
          <a:lstStyle/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spd="med" advClick="1"/>
  <p:txStyles>
    <p:titleStyle>
      <a:lvl1pPr algn="ctr" defTabSz="457200">
        <a:defRPr sz="6200">
          <a:latin typeface="Calibri"/>
          <a:ea typeface="Calibri"/>
          <a:cs typeface="Calibri"/>
          <a:sym typeface="Calibri"/>
        </a:defRPr>
      </a:lvl1pPr>
      <a:lvl2pPr algn="ctr" defTabSz="457200">
        <a:defRPr sz="6200">
          <a:latin typeface="Calibri"/>
          <a:ea typeface="Calibri"/>
          <a:cs typeface="Calibri"/>
          <a:sym typeface="Calibri"/>
        </a:defRPr>
      </a:lvl2pPr>
      <a:lvl3pPr algn="ctr" defTabSz="457200">
        <a:defRPr sz="6200">
          <a:latin typeface="Calibri"/>
          <a:ea typeface="Calibri"/>
          <a:cs typeface="Calibri"/>
          <a:sym typeface="Calibri"/>
        </a:defRPr>
      </a:lvl3pPr>
      <a:lvl4pPr algn="ctr" defTabSz="457200">
        <a:defRPr sz="6200">
          <a:latin typeface="Calibri"/>
          <a:ea typeface="Calibri"/>
          <a:cs typeface="Calibri"/>
          <a:sym typeface="Calibri"/>
        </a:defRPr>
      </a:lvl4pPr>
      <a:lvl5pPr algn="ctr" defTabSz="457200">
        <a:defRPr sz="6200">
          <a:latin typeface="Calibri"/>
          <a:ea typeface="Calibri"/>
          <a:cs typeface="Calibri"/>
          <a:sym typeface="Calibri"/>
        </a:defRPr>
      </a:lvl5pPr>
      <a:lvl6pPr algn="ctr" defTabSz="457200">
        <a:defRPr sz="6200">
          <a:latin typeface="Calibri"/>
          <a:ea typeface="Calibri"/>
          <a:cs typeface="Calibri"/>
          <a:sym typeface="Calibri"/>
        </a:defRPr>
      </a:lvl6pPr>
      <a:lvl7pPr algn="ctr" defTabSz="457200">
        <a:defRPr sz="6200">
          <a:latin typeface="Calibri"/>
          <a:ea typeface="Calibri"/>
          <a:cs typeface="Calibri"/>
          <a:sym typeface="Calibri"/>
        </a:defRPr>
      </a:lvl7pPr>
      <a:lvl8pPr algn="ctr" defTabSz="457200">
        <a:defRPr sz="6200">
          <a:latin typeface="Calibri"/>
          <a:ea typeface="Calibri"/>
          <a:cs typeface="Calibri"/>
          <a:sym typeface="Calibri"/>
        </a:defRPr>
      </a:lvl8pPr>
      <a:lvl9pPr algn="ctr" defTabSz="457200">
        <a:defRPr sz="6200">
          <a:latin typeface="Calibri"/>
          <a:ea typeface="Calibri"/>
          <a:cs typeface="Calibri"/>
          <a:sym typeface="Calibri"/>
        </a:defRPr>
      </a:lvl9pPr>
    </p:titleStyle>
    <p:bodyStyle>
      <a:lvl1pPr marL="471487" indent="-471487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1pPr>
      <a:lvl2pPr marL="906235" indent="-449035" defTabSz="457200">
        <a:spcBef>
          <a:spcPts val="700"/>
        </a:spcBef>
        <a:buSzPct val="100000"/>
        <a:buFont typeface="Arial"/>
        <a:buChar char="–"/>
        <a:defRPr sz="4400">
          <a:latin typeface="Calibri"/>
          <a:ea typeface="Calibri"/>
          <a:cs typeface="Calibri"/>
          <a:sym typeface="Calibri"/>
        </a:defRPr>
      </a:lvl2pPr>
      <a:lvl3pPr marL="1333500" indent="-41910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3pPr>
      <a:lvl4pPr marL="1874520" indent="-502920" defTabSz="457200">
        <a:spcBef>
          <a:spcPts val="700"/>
        </a:spcBef>
        <a:buSzPct val="100000"/>
        <a:buFont typeface="Arial"/>
        <a:buChar char="–"/>
        <a:defRPr sz="4400">
          <a:latin typeface="Calibri"/>
          <a:ea typeface="Calibri"/>
          <a:cs typeface="Calibri"/>
          <a:sym typeface="Calibri"/>
        </a:defRPr>
      </a:lvl4pPr>
      <a:lvl5pPr marL="2331720" indent="-502920" defTabSz="457200">
        <a:spcBef>
          <a:spcPts val="700"/>
        </a:spcBef>
        <a:buSzPct val="100000"/>
        <a:buFont typeface="Arial"/>
        <a:buChar char="»"/>
        <a:defRPr sz="4400">
          <a:latin typeface="Calibri"/>
          <a:ea typeface="Calibri"/>
          <a:cs typeface="Calibri"/>
          <a:sym typeface="Calibri"/>
        </a:defRPr>
      </a:lvl5pPr>
      <a:lvl6pPr marL="2788920" indent="-50292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6pPr>
      <a:lvl7pPr marL="3246120" indent="-50292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7pPr>
      <a:lvl8pPr marL="3703320" indent="-50292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8pPr>
      <a:lvl9pPr marL="4160520" indent="-50292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9pPr>
    </p:bodyStyle>
    <p:otherStyle>
      <a:lvl1pPr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jpe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jpe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b="1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4400"/>
              <a:t>Demystifying Big Data</a:t>
            </a:r>
          </a:p>
        </p:txBody>
      </p:sp>
      <p:sp>
        <p:nvSpPr>
          <p:cNvPr id="71" name="Shape 71"/>
          <p:cNvSpPr/>
          <p:nvPr/>
        </p:nvSpPr>
        <p:spPr>
          <a:xfrm>
            <a:off x="5172174" y="5372099"/>
            <a:ext cx="2660452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3200"/>
              <a:t>Jonathan Mills</a:t>
            </a:r>
            <a:endParaRPr b="1" sz="3200"/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/>
        </p:nvSpPr>
        <p:spPr>
          <a:xfrm>
            <a:off x="4887544" y="4328745"/>
            <a:ext cx="3229712" cy="109611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0640" tIns="40640" rIns="40640" bIns="40640">
            <a:spAutoFit/>
          </a:bodyPr>
          <a:lstStyle/>
          <a:p>
            <a:pPr lvl="0" algn="l" defTabSz="914331">
              <a:buClr>
                <a:srgbClr val="6C6C6C"/>
              </a:buClr>
              <a:buFont typeface="PT Sans"/>
              <a:defRPr sz="1800"/>
            </a:pPr>
            <a:r>
              <a:rPr b="1" sz="6800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The </a:t>
            </a:r>
            <a:r>
              <a:rPr b="1" sz="6800">
                <a:solidFill>
                  <a:srgbClr val="70BF41"/>
                </a:solidFill>
                <a:uFill>
                  <a:solidFill>
                    <a:srgbClr val="6C6C6C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3 </a:t>
            </a:r>
            <a:r>
              <a:rPr b="1" sz="6800">
                <a:solidFill>
                  <a:srgbClr val="53585F"/>
                </a:solidFill>
                <a:uFill>
                  <a:solidFill>
                    <a:srgbClr val="6C6C6C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Vs</a:t>
            </a:r>
          </a:p>
        </p:txBody>
      </p:sp>
      <p:sp>
        <p:nvSpPr>
          <p:cNvPr id="293" name="Shape 293"/>
          <p:cNvSpPr/>
          <p:nvPr/>
        </p:nvSpPr>
        <p:spPr>
          <a:xfrm rot="8100000">
            <a:off x="979000" y="992155"/>
            <a:ext cx="3250651" cy="3587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12743" y="3062"/>
                </a:lnTo>
                <a:lnTo>
                  <a:pt x="12977" y="3093"/>
                </a:lnTo>
                <a:cubicBezTo>
                  <a:pt x="17898" y="3965"/>
                  <a:pt x="21600" y="7734"/>
                  <a:pt x="21600" y="12251"/>
                </a:cubicBezTo>
                <a:cubicBezTo>
                  <a:pt x="21600" y="17415"/>
                  <a:pt x="16765" y="21600"/>
                  <a:pt x="10800" y="21600"/>
                </a:cubicBezTo>
                <a:cubicBezTo>
                  <a:pt x="4835" y="21600"/>
                  <a:pt x="0" y="17415"/>
                  <a:pt x="0" y="12251"/>
                </a:cubicBezTo>
                <a:cubicBezTo>
                  <a:pt x="0" y="7734"/>
                  <a:pt x="3702" y="3965"/>
                  <a:pt x="8623" y="3093"/>
                </a:cubicBezTo>
                <a:lnTo>
                  <a:pt x="8857" y="3062"/>
                </a:lnTo>
                <a:lnTo>
                  <a:pt x="10800" y="0"/>
                </a:lnTo>
                <a:close/>
              </a:path>
            </a:pathLst>
          </a:custGeom>
          <a:solidFill>
            <a:srgbClr val="C0E139"/>
          </a:solidFill>
          <a:ln w="12700">
            <a:solidFill>
              <a:srgbClr val="BEE131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4" name="Shape 294"/>
          <p:cNvSpPr/>
          <p:nvPr/>
        </p:nvSpPr>
        <p:spPr>
          <a:xfrm>
            <a:off x="5047518" y="6029790"/>
            <a:ext cx="3250651" cy="3587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12743" y="3062"/>
                </a:lnTo>
                <a:lnTo>
                  <a:pt x="12977" y="3093"/>
                </a:lnTo>
                <a:cubicBezTo>
                  <a:pt x="17898" y="3965"/>
                  <a:pt x="21600" y="7734"/>
                  <a:pt x="21600" y="12251"/>
                </a:cubicBezTo>
                <a:cubicBezTo>
                  <a:pt x="21600" y="17415"/>
                  <a:pt x="16765" y="21600"/>
                  <a:pt x="10800" y="21600"/>
                </a:cubicBezTo>
                <a:cubicBezTo>
                  <a:pt x="4835" y="21600"/>
                  <a:pt x="0" y="17415"/>
                  <a:pt x="0" y="12251"/>
                </a:cubicBezTo>
                <a:cubicBezTo>
                  <a:pt x="0" y="7734"/>
                  <a:pt x="3702" y="3965"/>
                  <a:pt x="8623" y="3093"/>
                </a:cubicBezTo>
                <a:lnTo>
                  <a:pt x="8857" y="3062"/>
                </a:lnTo>
                <a:lnTo>
                  <a:pt x="10800" y="0"/>
                </a:lnTo>
                <a:close/>
              </a:path>
            </a:pathLst>
          </a:custGeom>
          <a:solidFill>
            <a:srgbClr val="C0E139"/>
          </a:solidFill>
          <a:ln w="12700">
            <a:solidFill>
              <a:srgbClr val="BEE131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5" name="Shape 295"/>
          <p:cNvSpPr/>
          <p:nvPr/>
        </p:nvSpPr>
        <p:spPr>
          <a:xfrm rot="13500000">
            <a:off x="8987759" y="995674"/>
            <a:ext cx="3250652" cy="3587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12743" y="3062"/>
                </a:lnTo>
                <a:lnTo>
                  <a:pt x="12977" y="3093"/>
                </a:lnTo>
                <a:cubicBezTo>
                  <a:pt x="17898" y="3965"/>
                  <a:pt x="21600" y="7734"/>
                  <a:pt x="21600" y="12251"/>
                </a:cubicBezTo>
                <a:cubicBezTo>
                  <a:pt x="21600" y="17415"/>
                  <a:pt x="16765" y="21600"/>
                  <a:pt x="10800" y="21600"/>
                </a:cubicBezTo>
                <a:cubicBezTo>
                  <a:pt x="4835" y="21600"/>
                  <a:pt x="0" y="17415"/>
                  <a:pt x="0" y="12251"/>
                </a:cubicBezTo>
                <a:cubicBezTo>
                  <a:pt x="0" y="7734"/>
                  <a:pt x="3702" y="3965"/>
                  <a:pt x="8623" y="3093"/>
                </a:cubicBezTo>
                <a:lnTo>
                  <a:pt x="8857" y="3062"/>
                </a:lnTo>
                <a:lnTo>
                  <a:pt x="10800" y="0"/>
                </a:lnTo>
                <a:close/>
              </a:path>
            </a:pathLst>
          </a:custGeom>
          <a:solidFill>
            <a:srgbClr val="C0E139"/>
          </a:solidFill>
          <a:ln w="12700">
            <a:solidFill>
              <a:srgbClr val="BEE131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6" name="Shape 296"/>
          <p:cNvSpPr/>
          <p:nvPr/>
        </p:nvSpPr>
        <p:spPr>
          <a:xfrm>
            <a:off x="9715355" y="2098452"/>
            <a:ext cx="213631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500">
                <a:solidFill>
                  <a:srgbClr val="53585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500">
                <a:solidFill>
                  <a:srgbClr val="53585F"/>
                </a:solidFill>
              </a:rPr>
              <a:t>Volume</a:t>
            </a:r>
          </a:p>
        </p:txBody>
      </p:sp>
      <p:sp>
        <p:nvSpPr>
          <p:cNvPr id="297" name="Shape 297"/>
          <p:cNvSpPr/>
          <p:nvPr/>
        </p:nvSpPr>
        <p:spPr>
          <a:xfrm>
            <a:off x="1296518" y="2098452"/>
            <a:ext cx="227472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500">
                <a:solidFill>
                  <a:srgbClr val="53585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500">
                <a:solidFill>
                  <a:srgbClr val="53585F"/>
                </a:solidFill>
              </a:rPr>
              <a:t>Velocity</a:t>
            </a:r>
          </a:p>
        </p:txBody>
      </p:sp>
      <p:sp>
        <p:nvSpPr>
          <p:cNvPr id="298" name="Shape 298"/>
          <p:cNvSpPr/>
          <p:nvPr/>
        </p:nvSpPr>
        <p:spPr>
          <a:xfrm>
            <a:off x="5678215" y="7426802"/>
            <a:ext cx="1989256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500">
                <a:solidFill>
                  <a:srgbClr val="53585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500">
                <a:solidFill>
                  <a:srgbClr val="53585F"/>
                </a:solidFill>
              </a:rPr>
              <a:t>Variety</a:t>
            </a:r>
          </a:p>
        </p:txBody>
      </p:sp>
    </p:spTree>
  </p:cSld>
  <p:clrMapOvr>
    <a:masterClrMapping/>
  </p:clrMapOvr>
  <p:transition spd="fast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nodeType="after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nodeType="afterEffect" presetClass="entr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presetClass="entr" presetSubtype="0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nodeType="afterEffect" presetClass="entr" presetSubtype="0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6" grpId="3"/>
      <p:bldP build="whole" bldLvl="1" animBg="1" rev="0" advAuto="0" spid="292" grpId="1"/>
      <p:bldP build="whole" bldLvl="1" animBg="1" rev="0" advAuto="0" spid="297" grpId="5"/>
      <p:bldP build="whole" bldLvl="1" animBg="1" rev="0" advAuto="0" spid="293" grpId="4"/>
      <p:bldP build="whole" bldLvl="1" animBg="1" rev="0" advAuto="0" spid="295" grpId="2"/>
      <p:bldP build="whole" bldLvl="1" animBg="1" rev="0" advAuto="0" spid="298" grpId="7"/>
      <p:bldP build="whole" bldLvl="1" animBg="1" rev="0" advAuto="0" spid="294" grpId="6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/>
        </p:nvSpPr>
        <p:spPr>
          <a:xfrm flipH="1">
            <a:off x="1935547" y="5116890"/>
            <a:ext cx="893868" cy="192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783" y="0"/>
                </a:moveTo>
                <a:cubicBezTo>
                  <a:pt x="2817" y="0"/>
                  <a:pt x="2817" y="0"/>
                  <a:pt x="2817" y="0"/>
                </a:cubicBezTo>
                <a:cubicBezTo>
                  <a:pt x="939" y="0"/>
                  <a:pt x="0" y="4320"/>
                  <a:pt x="0" y="8640"/>
                </a:cubicBezTo>
                <a:cubicBezTo>
                  <a:pt x="0" y="17280"/>
                  <a:pt x="939" y="21600"/>
                  <a:pt x="2817" y="21600"/>
                </a:cubicBezTo>
                <a:cubicBezTo>
                  <a:pt x="18783" y="21600"/>
                  <a:pt x="18783" y="21600"/>
                  <a:pt x="18783" y="21600"/>
                </a:cubicBezTo>
                <a:cubicBezTo>
                  <a:pt x="20661" y="21600"/>
                  <a:pt x="21600" y="17280"/>
                  <a:pt x="21600" y="8640"/>
                </a:cubicBezTo>
                <a:cubicBezTo>
                  <a:pt x="21600" y="4320"/>
                  <a:pt x="20661" y="0"/>
                  <a:pt x="18783" y="0"/>
                </a:cubicBezTo>
                <a:close/>
              </a:path>
            </a:pathLst>
          </a:custGeom>
          <a:solidFill>
            <a:srgbClr val="929292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1" name="Shape 301"/>
          <p:cNvSpPr/>
          <p:nvPr/>
        </p:nvSpPr>
        <p:spPr>
          <a:xfrm flipH="1">
            <a:off x="1701260" y="4718127"/>
            <a:ext cx="1362440" cy="320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438"/>
                </a:lnTo>
                <a:cubicBezTo>
                  <a:pt x="21600" y="13021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3021"/>
                  <a:pt x="0" y="2438"/>
                </a:cubicBez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2" name="Shape 302"/>
          <p:cNvSpPr/>
          <p:nvPr/>
        </p:nvSpPr>
        <p:spPr>
          <a:xfrm flipH="1">
            <a:off x="2078598" y="5387771"/>
            <a:ext cx="607767" cy="129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581" y="448"/>
                </a:lnTo>
                <a:cubicBezTo>
                  <a:pt x="20555" y="12520"/>
                  <a:pt x="16118" y="21600"/>
                  <a:pt x="10800" y="21600"/>
                </a:cubicBezTo>
                <a:cubicBezTo>
                  <a:pt x="5482" y="21600"/>
                  <a:pt x="1045" y="12520"/>
                  <a:pt x="19" y="448"/>
                </a:cubicBez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3" name="Shape 303"/>
          <p:cNvSpPr/>
          <p:nvPr/>
        </p:nvSpPr>
        <p:spPr>
          <a:xfrm>
            <a:off x="2520950" y="731060"/>
            <a:ext cx="165413" cy="55727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4" name="Shape 304"/>
          <p:cNvSpPr/>
          <p:nvPr/>
        </p:nvSpPr>
        <p:spPr>
          <a:xfrm>
            <a:off x="2538818" y="683017"/>
            <a:ext cx="902240" cy="411703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5" name="Shape 305"/>
          <p:cNvSpPr/>
          <p:nvPr/>
        </p:nvSpPr>
        <p:spPr>
          <a:xfrm flipH="1">
            <a:off x="1795462" y="1733949"/>
            <a:ext cx="587020" cy="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6" name="Shape 306"/>
          <p:cNvSpPr/>
          <p:nvPr/>
        </p:nvSpPr>
        <p:spPr>
          <a:xfrm flipH="1">
            <a:off x="3257665" y="2209328"/>
            <a:ext cx="355713" cy="379692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7" name="Shape 307"/>
          <p:cNvSpPr/>
          <p:nvPr/>
        </p:nvSpPr>
        <p:spPr>
          <a:xfrm flipH="1">
            <a:off x="2829415" y="2826149"/>
            <a:ext cx="234286" cy="767196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8" name="Shape 308"/>
          <p:cNvSpPr/>
          <p:nvPr/>
        </p:nvSpPr>
        <p:spPr>
          <a:xfrm flipH="1">
            <a:off x="2376245" y="2762649"/>
            <a:ext cx="507311" cy="17145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9" name="Shape 309"/>
          <p:cNvSpPr/>
          <p:nvPr/>
        </p:nvSpPr>
        <p:spPr>
          <a:xfrm flipH="1">
            <a:off x="2239733" y="1882958"/>
            <a:ext cx="424646" cy="84873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0" name="Shape 310"/>
          <p:cNvSpPr/>
          <p:nvPr/>
        </p:nvSpPr>
        <p:spPr>
          <a:xfrm flipV="1">
            <a:off x="960929" y="1861043"/>
            <a:ext cx="478999" cy="205520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1" name="Shape 311"/>
          <p:cNvSpPr/>
          <p:nvPr/>
        </p:nvSpPr>
        <p:spPr>
          <a:xfrm>
            <a:off x="1691456" y="1978752"/>
            <a:ext cx="310382" cy="74655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2" name="Shape 312"/>
          <p:cNvSpPr/>
          <p:nvPr/>
        </p:nvSpPr>
        <p:spPr>
          <a:xfrm flipH="1" flipV="1">
            <a:off x="1510776" y="1009697"/>
            <a:ext cx="109186" cy="64567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3" name="Shape 313"/>
          <p:cNvSpPr/>
          <p:nvPr/>
        </p:nvSpPr>
        <p:spPr>
          <a:xfrm>
            <a:off x="1208163" y="2969024"/>
            <a:ext cx="526759" cy="761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4" name="Shape 314"/>
          <p:cNvSpPr/>
          <p:nvPr/>
        </p:nvSpPr>
        <p:spPr>
          <a:xfrm flipH="1" flipV="1">
            <a:off x="2829413" y="3825799"/>
            <a:ext cx="350349" cy="39695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5" name="Shape 315"/>
          <p:cNvSpPr/>
          <p:nvPr/>
        </p:nvSpPr>
        <p:spPr>
          <a:xfrm flipH="1">
            <a:off x="2121148" y="3704529"/>
            <a:ext cx="614179" cy="26612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6" name="Shape 316"/>
          <p:cNvSpPr/>
          <p:nvPr/>
        </p:nvSpPr>
        <p:spPr>
          <a:xfrm flipV="1">
            <a:off x="1981199" y="3291582"/>
            <a:ext cx="20639" cy="44103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7" name="Shape 317"/>
          <p:cNvSpPr/>
          <p:nvPr/>
        </p:nvSpPr>
        <p:spPr>
          <a:xfrm flipH="1">
            <a:off x="1439927" y="3209746"/>
            <a:ext cx="261336" cy="51808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8" name="Shape 318"/>
          <p:cNvSpPr/>
          <p:nvPr/>
        </p:nvSpPr>
        <p:spPr>
          <a:xfrm flipH="1">
            <a:off x="1668152" y="4180395"/>
            <a:ext cx="195399" cy="21688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9" name="Shape 319"/>
          <p:cNvSpPr/>
          <p:nvPr/>
        </p:nvSpPr>
        <p:spPr>
          <a:xfrm flipH="1">
            <a:off x="2478087" y="3825799"/>
            <a:ext cx="216970" cy="74806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0" name="Shape 320"/>
          <p:cNvSpPr/>
          <p:nvPr/>
        </p:nvSpPr>
        <p:spPr>
          <a:xfrm>
            <a:off x="2093526" y="4105874"/>
            <a:ext cx="313876" cy="9108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1" name="Shape 321"/>
          <p:cNvSpPr/>
          <p:nvPr/>
        </p:nvSpPr>
        <p:spPr>
          <a:xfrm flipH="1">
            <a:off x="2872856" y="4252518"/>
            <a:ext cx="317037" cy="20631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2" name="Shape 322"/>
          <p:cNvSpPr/>
          <p:nvPr/>
        </p:nvSpPr>
        <p:spPr>
          <a:xfrm>
            <a:off x="2883554" y="3709592"/>
            <a:ext cx="476201" cy="8185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3" name="Shape 323"/>
          <p:cNvSpPr/>
          <p:nvPr/>
        </p:nvSpPr>
        <p:spPr>
          <a:xfrm flipH="1" flipV="1">
            <a:off x="2829413" y="2297510"/>
            <a:ext cx="133889" cy="278730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4" name="Shape 324"/>
          <p:cNvSpPr/>
          <p:nvPr/>
        </p:nvSpPr>
        <p:spPr>
          <a:xfrm flipH="1">
            <a:off x="3713162" y="2177991"/>
            <a:ext cx="39856" cy="78587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5" name="Shape 325"/>
          <p:cNvSpPr/>
          <p:nvPr/>
        </p:nvSpPr>
        <p:spPr>
          <a:xfrm>
            <a:off x="3173513" y="2848374"/>
            <a:ext cx="295664" cy="56090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6" name="Shape 326"/>
          <p:cNvSpPr/>
          <p:nvPr/>
        </p:nvSpPr>
        <p:spPr>
          <a:xfrm flipH="1" flipV="1">
            <a:off x="926612" y="2610246"/>
            <a:ext cx="169308" cy="218676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7" name="Shape 327"/>
          <p:cNvSpPr/>
          <p:nvPr/>
        </p:nvSpPr>
        <p:spPr>
          <a:xfrm flipH="1">
            <a:off x="1011676" y="888868"/>
            <a:ext cx="412865" cy="39946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8" name="Shape 328"/>
          <p:cNvSpPr/>
          <p:nvPr/>
        </p:nvSpPr>
        <p:spPr>
          <a:xfrm flipH="1" flipV="1">
            <a:off x="1005695" y="1631253"/>
            <a:ext cx="546880" cy="391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9" name="Shape 329"/>
          <p:cNvSpPr/>
          <p:nvPr/>
        </p:nvSpPr>
        <p:spPr>
          <a:xfrm flipV="1">
            <a:off x="1719003" y="940546"/>
            <a:ext cx="430667" cy="78881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0" name="Shape 330"/>
          <p:cNvSpPr/>
          <p:nvPr/>
        </p:nvSpPr>
        <p:spPr>
          <a:xfrm flipH="1" flipV="1">
            <a:off x="2329979" y="1165624"/>
            <a:ext cx="107973" cy="12972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1" name="Shape 331"/>
          <p:cNvSpPr/>
          <p:nvPr/>
        </p:nvSpPr>
        <p:spPr>
          <a:xfrm flipH="1" flipV="1">
            <a:off x="2173289" y="574507"/>
            <a:ext cx="347662" cy="3765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2" name="Shape 332"/>
          <p:cNvSpPr/>
          <p:nvPr/>
        </p:nvSpPr>
        <p:spPr>
          <a:xfrm flipH="1">
            <a:off x="3328987" y="1158533"/>
            <a:ext cx="140190" cy="26577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3" name="Shape 333"/>
          <p:cNvSpPr/>
          <p:nvPr/>
        </p:nvSpPr>
        <p:spPr>
          <a:xfrm>
            <a:off x="3004588" y="1655371"/>
            <a:ext cx="464589" cy="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4" name="Shape 334"/>
          <p:cNvSpPr/>
          <p:nvPr/>
        </p:nvSpPr>
        <p:spPr>
          <a:xfrm flipV="1">
            <a:off x="1195579" y="3029626"/>
            <a:ext cx="4923" cy="258139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5" name="Shape 335"/>
          <p:cNvSpPr/>
          <p:nvPr/>
        </p:nvSpPr>
        <p:spPr>
          <a:xfrm flipH="1">
            <a:off x="1662111" y="3732612"/>
            <a:ext cx="638177" cy="6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AAD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6" name="Shape 336"/>
          <p:cNvSpPr/>
          <p:nvPr/>
        </p:nvSpPr>
        <p:spPr>
          <a:xfrm flipH="1">
            <a:off x="2520950" y="3465912"/>
            <a:ext cx="488951" cy="4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7" name="Shape 337"/>
          <p:cNvSpPr/>
          <p:nvPr/>
        </p:nvSpPr>
        <p:spPr>
          <a:xfrm flipH="1">
            <a:off x="1604962" y="2588024"/>
            <a:ext cx="887413" cy="88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8" name="Shape 338"/>
          <p:cNvSpPr/>
          <p:nvPr/>
        </p:nvSpPr>
        <p:spPr>
          <a:xfrm flipH="1">
            <a:off x="2767012" y="2413399"/>
            <a:ext cx="639763" cy="6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0E139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9" name="Shape 339"/>
          <p:cNvSpPr/>
          <p:nvPr/>
        </p:nvSpPr>
        <p:spPr>
          <a:xfrm flipH="1">
            <a:off x="3500437" y="1827612"/>
            <a:ext cx="487363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0" name="Shape 340"/>
          <p:cNvSpPr/>
          <p:nvPr/>
        </p:nvSpPr>
        <p:spPr>
          <a:xfrm flipH="1">
            <a:off x="3328986" y="978299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1" name="Shape 341"/>
          <p:cNvSpPr/>
          <p:nvPr/>
        </p:nvSpPr>
        <p:spPr>
          <a:xfrm flipH="1">
            <a:off x="2308223" y="1165624"/>
            <a:ext cx="885827" cy="885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AAD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2" name="Shape 342"/>
          <p:cNvSpPr/>
          <p:nvPr/>
        </p:nvSpPr>
        <p:spPr>
          <a:xfrm flipH="1">
            <a:off x="1320800" y="1475187"/>
            <a:ext cx="639763" cy="639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0E139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3" name="Shape 343"/>
          <p:cNvSpPr/>
          <p:nvPr/>
        </p:nvSpPr>
        <p:spPr>
          <a:xfrm flipH="1">
            <a:off x="1309686" y="700487"/>
            <a:ext cx="485777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4" name="Shape 344"/>
          <p:cNvSpPr/>
          <p:nvPr/>
        </p:nvSpPr>
        <p:spPr>
          <a:xfrm flipH="1">
            <a:off x="989011" y="2762649"/>
            <a:ext cx="339727" cy="342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5" name="Shape 345"/>
          <p:cNvSpPr/>
          <p:nvPr/>
        </p:nvSpPr>
        <p:spPr>
          <a:xfrm flipH="1">
            <a:off x="2308223" y="446485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6" name="Shape 346"/>
          <p:cNvSpPr/>
          <p:nvPr/>
        </p:nvSpPr>
        <p:spPr>
          <a:xfrm flipH="1">
            <a:off x="752473" y="1913337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7" name="Shape 347"/>
          <p:cNvSpPr/>
          <p:nvPr/>
        </p:nvSpPr>
        <p:spPr>
          <a:xfrm flipH="1">
            <a:off x="3009898" y="4062812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8" name="Shape 348"/>
          <p:cNvSpPr/>
          <p:nvPr/>
        </p:nvSpPr>
        <p:spPr>
          <a:xfrm flipV="1">
            <a:off x="3383137" y="1542494"/>
            <a:ext cx="521621" cy="12891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9" name="Shape 349"/>
          <p:cNvSpPr/>
          <p:nvPr/>
        </p:nvSpPr>
        <p:spPr>
          <a:xfrm>
            <a:off x="2060497" y="877118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0" name="Shape 350"/>
          <p:cNvSpPr/>
          <p:nvPr/>
        </p:nvSpPr>
        <p:spPr>
          <a:xfrm>
            <a:off x="3308144" y="1567467"/>
            <a:ext cx="181875" cy="181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1" name="Shape 351"/>
          <p:cNvSpPr/>
          <p:nvPr/>
        </p:nvSpPr>
        <p:spPr>
          <a:xfrm>
            <a:off x="1532331" y="4373979"/>
            <a:ext cx="159127" cy="159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17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2" name="Shape 352"/>
          <p:cNvSpPr/>
          <p:nvPr/>
        </p:nvSpPr>
        <p:spPr>
          <a:xfrm>
            <a:off x="2735326" y="4429909"/>
            <a:ext cx="161033" cy="16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3" name="Shape 353"/>
          <p:cNvSpPr/>
          <p:nvPr/>
        </p:nvSpPr>
        <p:spPr>
          <a:xfrm>
            <a:off x="2421148" y="4518947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4" name="Shape 354"/>
          <p:cNvSpPr/>
          <p:nvPr/>
        </p:nvSpPr>
        <p:spPr>
          <a:xfrm>
            <a:off x="2378053" y="4158620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5" name="Shape 355"/>
          <p:cNvSpPr/>
          <p:nvPr/>
        </p:nvSpPr>
        <p:spPr>
          <a:xfrm>
            <a:off x="3197746" y="3661198"/>
            <a:ext cx="215319" cy="215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6" name="Shape 356"/>
          <p:cNvSpPr/>
          <p:nvPr/>
        </p:nvSpPr>
        <p:spPr>
          <a:xfrm>
            <a:off x="2710151" y="2148789"/>
            <a:ext cx="161033" cy="16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7" name="Shape 357"/>
          <p:cNvSpPr/>
          <p:nvPr/>
        </p:nvSpPr>
        <p:spPr>
          <a:xfrm>
            <a:off x="2266502" y="1097178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8" name="Shape 358"/>
          <p:cNvSpPr/>
          <p:nvPr/>
        </p:nvSpPr>
        <p:spPr>
          <a:xfrm>
            <a:off x="2054665" y="506000"/>
            <a:ext cx="132965" cy="132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59" name="Shape 359"/>
          <p:cNvSpPr/>
          <p:nvPr/>
        </p:nvSpPr>
        <p:spPr>
          <a:xfrm>
            <a:off x="3257917" y="1360871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0" name="Shape 360"/>
          <p:cNvSpPr/>
          <p:nvPr/>
        </p:nvSpPr>
        <p:spPr>
          <a:xfrm>
            <a:off x="3788355" y="1487725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1" name="Shape 361"/>
          <p:cNvSpPr/>
          <p:nvPr/>
        </p:nvSpPr>
        <p:spPr>
          <a:xfrm>
            <a:off x="1366044" y="3720041"/>
            <a:ext cx="111799" cy="111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17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2" name="Shape 362"/>
          <p:cNvSpPr/>
          <p:nvPr/>
        </p:nvSpPr>
        <p:spPr>
          <a:xfrm>
            <a:off x="828028" y="1542422"/>
            <a:ext cx="177669" cy="177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444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3" name="Shape 363"/>
          <p:cNvSpPr/>
          <p:nvPr/>
        </p:nvSpPr>
        <p:spPr>
          <a:xfrm>
            <a:off x="3649736" y="2923133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4" name="Shape 364"/>
          <p:cNvSpPr/>
          <p:nvPr/>
        </p:nvSpPr>
        <p:spPr>
          <a:xfrm>
            <a:off x="3420687" y="3386401"/>
            <a:ext cx="117239" cy="117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5" name="Shape 365"/>
          <p:cNvSpPr/>
          <p:nvPr/>
        </p:nvSpPr>
        <p:spPr>
          <a:xfrm>
            <a:off x="1140667" y="3246535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6" name="Shape 366"/>
          <p:cNvSpPr/>
          <p:nvPr/>
        </p:nvSpPr>
        <p:spPr>
          <a:xfrm>
            <a:off x="825939" y="2504444"/>
            <a:ext cx="132965" cy="132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7" name="Shape 367"/>
          <p:cNvSpPr/>
          <p:nvPr/>
        </p:nvSpPr>
        <p:spPr>
          <a:xfrm>
            <a:off x="922824" y="1256220"/>
            <a:ext cx="126855" cy="126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379" name="Group 379"/>
          <p:cNvGrpSpPr/>
          <p:nvPr/>
        </p:nvGrpSpPr>
        <p:grpSpPr>
          <a:xfrm>
            <a:off x="1526604" y="1614696"/>
            <a:ext cx="205963" cy="326427"/>
            <a:chOff x="0" y="0"/>
            <a:chExt cx="205962" cy="326426"/>
          </a:xfrm>
        </p:grpSpPr>
        <p:sp>
          <p:nvSpPr>
            <p:cNvPr id="368" name="Shape 368"/>
            <p:cNvSpPr/>
            <p:nvPr/>
          </p:nvSpPr>
          <p:spPr>
            <a:xfrm>
              <a:off x="0" y="44780"/>
              <a:ext cx="68350" cy="281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440"/>
                  </a:moveTo>
                  <a:cubicBezTo>
                    <a:pt x="21600" y="20628"/>
                    <a:pt x="16200" y="21600"/>
                    <a:pt x="11250" y="21600"/>
                  </a:cubicBezTo>
                  <a:cubicBezTo>
                    <a:pt x="6300" y="21600"/>
                    <a:pt x="0" y="20628"/>
                    <a:pt x="0" y="19440"/>
                  </a:cubicBezTo>
                  <a:cubicBezTo>
                    <a:pt x="0" y="5184"/>
                    <a:pt x="0" y="5184"/>
                    <a:pt x="0" y="5184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21600" y="5184"/>
                    <a:pt x="21600" y="5184"/>
                    <a:pt x="21600" y="5184"/>
                  </a:cubicBezTo>
                  <a:lnTo>
                    <a:pt x="21600" y="1944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69" name="Shape 369"/>
            <p:cNvSpPr/>
            <p:nvPr/>
          </p:nvSpPr>
          <p:spPr>
            <a:xfrm>
              <a:off x="0" y="281645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0" name="Shape 370"/>
            <p:cNvSpPr/>
            <p:nvPr/>
          </p:nvSpPr>
          <p:spPr>
            <a:xfrm>
              <a:off x="0" y="259255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1" name="Shape 371"/>
            <p:cNvSpPr/>
            <p:nvPr/>
          </p:nvSpPr>
          <p:spPr>
            <a:xfrm>
              <a:off x="102523" y="0"/>
              <a:ext cx="103440" cy="326427"/>
            </a:xfrm>
            <a:prstGeom prst="rect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2" name="Shape 372"/>
            <p:cNvSpPr/>
            <p:nvPr/>
          </p:nvSpPr>
          <p:spPr>
            <a:xfrm>
              <a:off x="102523" y="44780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3" name="Shape 373"/>
            <p:cNvSpPr/>
            <p:nvPr/>
          </p:nvSpPr>
          <p:spPr>
            <a:xfrm>
              <a:off x="102523" y="101345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4" name="Shape 374"/>
            <p:cNvSpPr/>
            <p:nvPr/>
          </p:nvSpPr>
          <p:spPr>
            <a:xfrm>
              <a:off x="102523" y="157321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5" name="Shape 375"/>
            <p:cNvSpPr/>
            <p:nvPr/>
          </p:nvSpPr>
          <p:spPr>
            <a:xfrm>
              <a:off x="102523" y="213885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6" name="Shape 376"/>
            <p:cNvSpPr/>
            <p:nvPr/>
          </p:nvSpPr>
          <p:spPr>
            <a:xfrm>
              <a:off x="102523" y="270450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7" name="Shape 377"/>
            <p:cNvSpPr/>
            <p:nvPr/>
          </p:nvSpPr>
          <p:spPr>
            <a:xfrm>
              <a:off x="0" y="112540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8" name="Shape 378"/>
            <p:cNvSpPr/>
            <p:nvPr/>
          </p:nvSpPr>
          <p:spPr>
            <a:xfrm flipH="1">
              <a:off x="34174" y="112540"/>
              <a:ext cx="1" cy="146716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80" name="Shape 380"/>
          <p:cNvSpPr/>
          <p:nvPr/>
        </p:nvSpPr>
        <p:spPr>
          <a:xfrm>
            <a:off x="1863550" y="2859013"/>
            <a:ext cx="350050" cy="343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588" y="8365"/>
                </a:moveTo>
                <a:cubicBezTo>
                  <a:pt x="18069" y="6988"/>
                  <a:pt x="18069" y="6988"/>
                  <a:pt x="18069" y="6988"/>
                </a:cubicBezTo>
                <a:cubicBezTo>
                  <a:pt x="18069" y="6988"/>
                  <a:pt x="19315" y="4129"/>
                  <a:pt x="19212" y="4024"/>
                </a:cubicBezTo>
                <a:cubicBezTo>
                  <a:pt x="17550" y="2329"/>
                  <a:pt x="17550" y="2329"/>
                  <a:pt x="17550" y="2329"/>
                </a:cubicBezTo>
                <a:cubicBezTo>
                  <a:pt x="17446" y="2224"/>
                  <a:pt x="14538" y="3494"/>
                  <a:pt x="14538" y="3494"/>
                </a:cubicBezTo>
                <a:cubicBezTo>
                  <a:pt x="13292" y="2965"/>
                  <a:pt x="13292" y="2965"/>
                  <a:pt x="13292" y="2965"/>
                </a:cubicBezTo>
                <a:cubicBezTo>
                  <a:pt x="13292" y="2965"/>
                  <a:pt x="12046" y="0"/>
                  <a:pt x="11942" y="0"/>
                </a:cubicBezTo>
                <a:cubicBezTo>
                  <a:pt x="9554" y="0"/>
                  <a:pt x="9554" y="0"/>
                  <a:pt x="9554" y="0"/>
                </a:cubicBezTo>
                <a:cubicBezTo>
                  <a:pt x="9346" y="0"/>
                  <a:pt x="8308" y="2965"/>
                  <a:pt x="8308" y="2965"/>
                </a:cubicBezTo>
                <a:cubicBezTo>
                  <a:pt x="6958" y="3494"/>
                  <a:pt x="6958" y="3494"/>
                  <a:pt x="6958" y="3494"/>
                </a:cubicBezTo>
                <a:cubicBezTo>
                  <a:pt x="6958" y="3494"/>
                  <a:pt x="4050" y="2224"/>
                  <a:pt x="3946" y="2329"/>
                </a:cubicBezTo>
                <a:cubicBezTo>
                  <a:pt x="2285" y="4024"/>
                  <a:pt x="2285" y="4024"/>
                  <a:pt x="2285" y="4024"/>
                </a:cubicBezTo>
                <a:cubicBezTo>
                  <a:pt x="2181" y="4129"/>
                  <a:pt x="3531" y="6988"/>
                  <a:pt x="3531" y="6988"/>
                </a:cubicBezTo>
                <a:cubicBezTo>
                  <a:pt x="2908" y="8365"/>
                  <a:pt x="2908" y="8365"/>
                  <a:pt x="2908" y="8365"/>
                </a:cubicBezTo>
                <a:cubicBezTo>
                  <a:pt x="2908" y="8365"/>
                  <a:pt x="0" y="9529"/>
                  <a:pt x="0" y="9635"/>
                </a:cubicBezTo>
                <a:cubicBezTo>
                  <a:pt x="0" y="12071"/>
                  <a:pt x="0" y="12071"/>
                  <a:pt x="0" y="12071"/>
                </a:cubicBezTo>
                <a:cubicBezTo>
                  <a:pt x="0" y="12176"/>
                  <a:pt x="2908" y="13235"/>
                  <a:pt x="2908" y="13235"/>
                </a:cubicBezTo>
                <a:cubicBezTo>
                  <a:pt x="3531" y="14612"/>
                  <a:pt x="3531" y="14612"/>
                  <a:pt x="3531" y="14612"/>
                </a:cubicBezTo>
                <a:cubicBezTo>
                  <a:pt x="3531" y="14612"/>
                  <a:pt x="2181" y="17576"/>
                  <a:pt x="2285" y="17682"/>
                </a:cubicBezTo>
                <a:cubicBezTo>
                  <a:pt x="4050" y="19271"/>
                  <a:pt x="4050" y="19271"/>
                  <a:pt x="4050" y="19271"/>
                </a:cubicBezTo>
                <a:cubicBezTo>
                  <a:pt x="4154" y="19376"/>
                  <a:pt x="6958" y="18106"/>
                  <a:pt x="6958" y="18106"/>
                </a:cubicBezTo>
                <a:cubicBezTo>
                  <a:pt x="8308" y="18635"/>
                  <a:pt x="8308" y="18635"/>
                  <a:pt x="8308" y="18635"/>
                </a:cubicBezTo>
                <a:cubicBezTo>
                  <a:pt x="8308" y="18635"/>
                  <a:pt x="9450" y="21600"/>
                  <a:pt x="9658" y="21600"/>
                </a:cubicBezTo>
                <a:cubicBezTo>
                  <a:pt x="12046" y="21600"/>
                  <a:pt x="12046" y="21600"/>
                  <a:pt x="12046" y="21600"/>
                </a:cubicBezTo>
                <a:cubicBezTo>
                  <a:pt x="12150" y="21600"/>
                  <a:pt x="13292" y="18635"/>
                  <a:pt x="13292" y="18635"/>
                </a:cubicBezTo>
                <a:cubicBezTo>
                  <a:pt x="14642" y="18106"/>
                  <a:pt x="14642" y="18106"/>
                  <a:pt x="14642" y="18106"/>
                </a:cubicBezTo>
                <a:cubicBezTo>
                  <a:pt x="14642" y="18106"/>
                  <a:pt x="17550" y="19376"/>
                  <a:pt x="17654" y="19271"/>
                </a:cubicBezTo>
                <a:cubicBezTo>
                  <a:pt x="19315" y="17576"/>
                  <a:pt x="19315" y="17576"/>
                  <a:pt x="19315" y="17576"/>
                </a:cubicBezTo>
                <a:cubicBezTo>
                  <a:pt x="19419" y="17471"/>
                  <a:pt x="18069" y="14612"/>
                  <a:pt x="18069" y="14612"/>
                </a:cubicBezTo>
                <a:cubicBezTo>
                  <a:pt x="18588" y="13235"/>
                  <a:pt x="18588" y="13235"/>
                  <a:pt x="18588" y="13235"/>
                </a:cubicBezTo>
                <a:cubicBezTo>
                  <a:pt x="18588" y="13235"/>
                  <a:pt x="21600" y="12071"/>
                  <a:pt x="21600" y="11965"/>
                </a:cubicBezTo>
                <a:cubicBezTo>
                  <a:pt x="21600" y="9529"/>
                  <a:pt x="21600" y="9529"/>
                  <a:pt x="21600" y="9529"/>
                </a:cubicBezTo>
                <a:cubicBezTo>
                  <a:pt x="21600" y="9424"/>
                  <a:pt x="18588" y="8365"/>
                  <a:pt x="18588" y="8365"/>
                </a:cubicBezTo>
                <a:moveTo>
                  <a:pt x="14227" y="10800"/>
                </a:moveTo>
                <a:cubicBezTo>
                  <a:pt x="14227" y="12706"/>
                  <a:pt x="12669" y="14294"/>
                  <a:pt x="10800" y="14294"/>
                </a:cubicBezTo>
                <a:cubicBezTo>
                  <a:pt x="8827" y="14294"/>
                  <a:pt x="7269" y="12706"/>
                  <a:pt x="7269" y="10800"/>
                </a:cubicBezTo>
                <a:cubicBezTo>
                  <a:pt x="7269" y="8894"/>
                  <a:pt x="8827" y="7306"/>
                  <a:pt x="10800" y="7306"/>
                </a:cubicBezTo>
                <a:cubicBezTo>
                  <a:pt x="12669" y="7306"/>
                  <a:pt x="14227" y="8894"/>
                  <a:pt x="14227" y="10800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1" name="Shape 381"/>
          <p:cNvSpPr/>
          <p:nvPr/>
        </p:nvSpPr>
        <p:spPr>
          <a:xfrm>
            <a:off x="3382114" y="1031961"/>
            <a:ext cx="230574" cy="221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4" h="21600" fill="norm" stroke="1" extrusionOk="0">
                <a:moveTo>
                  <a:pt x="21069" y="9180"/>
                </a:moveTo>
                <a:cubicBezTo>
                  <a:pt x="15541" y="13392"/>
                  <a:pt x="15541" y="13392"/>
                  <a:pt x="15541" y="13392"/>
                </a:cubicBezTo>
                <a:cubicBezTo>
                  <a:pt x="17588" y="20412"/>
                  <a:pt x="17588" y="20412"/>
                  <a:pt x="17588" y="20412"/>
                </a:cubicBezTo>
                <a:cubicBezTo>
                  <a:pt x="17793" y="20736"/>
                  <a:pt x="17588" y="21168"/>
                  <a:pt x="17281" y="21384"/>
                </a:cubicBezTo>
                <a:cubicBezTo>
                  <a:pt x="17178" y="21492"/>
                  <a:pt x="16974" y="21600"/>
                  <a:pt x="16769" y="21600"/>
                </a:cubicBezTo>
                <a:cubicBezTo>
                  <a:pt x="16667" y="21600"/>
                  <a:pt x="16462" y="21492"/>
                  <a:pt x="16257" y="21384"/>
                </a:cubicBezTo>
                <a:cubicBezTo>
                  <a:pt x="10729" y="17064"/>
                  <a:pt x="10729" y="17064"/>
                  <a:pt x="10729" y="17064"/>
                </a:cubicBezTo>
                <a:cubicBezTo>
                  <a:pt x="5099" y="21384"/>
                  <a:pt x="5099" y="21384"/>
                  <a:pt x="5099" y="21384"/>
                </a:cubicBezTo>
                <a:cubicBezTo>
                  <a:pt x="4792" y="21600"/>
                  <a:pt x="4382" y="21600"/>
                  <a:pt x="4075" y="21384"/>
                </a:cubicBezTo>
                <a:cubicBezTo>
                  <a:pt x="3768" y="21168"/>
                  <a:pt x="3666" y="20736"/>
                  <a:pt x="3768" y="20412"/>
                </a:cubicBezTo>
                <a:cubicBezTo>
                  <a:pt x="5918" y="13392"/>
                  <a:pt x="5918" y="13392"/>
                  <a:pt x="5918" y="13392"/>
                </a:cubicBezTo>
                <a:cubicBezTo>
                  <a:pt x="390" y="9180"/>
                  <a:pt x="390" y="9180"/>
                  <a:pt x="390" y="9180"/>
                </a:cubicBezTo>
                <a:cubicBezTo>
                  <a:pt x="83" y="8964"/>
                  <a:pt x="-122" y="8532"/>
                  <a:pt x="83" y="8100"/>
                </a:cubicBezTo>
                <a:cubicBezTo>
                  <a:pt x="185" y="7776"/>
                  <a:pt x="492" y="7560"/>
                  <a:pt x="902" y="7560"/>
                </a:cubicBezTo>
                <a:cubicBezTo>
                  <a:pt x="7760" y="7560"/>
                  <a:pt x="7760" y="7560"/>
                  <a:pt x="7760" y="7560"/>
                </a:cubicBezTo>
                <a:cubicBezTo>
                  <a:pt x="9910" y="540"/>
                  <a:pt x="9910" y="540"/>
                  <a:pt x="9910" y="540"/>
                </a:cubicBezTo>
                <a:cubicBezTo>
                  <a:pt x="10013" y="216"/>
                  <a:pt x="10320" y="0"/>
                  <a:pt x="10729" y="0"/>
                </a:cubicBezTo>
                <a:cubicBezTo>
                  <a:pt x="11139" y="0"/>
                  <a:pt x="11446" y="216"/>
                  <a:pt x="11548" y="540"/>
                </a:cubicBezTo>
                <a:cubicBezTo>
                  <a:pt x="13698" y="7560"/>
                  <a:pt x="13698" y="7560"/>
                  <a:pt x="13698" y="7560"/>
                </a:cubicBezTo>
                <a:cubicBezTo>
                  <a:pt x="20557" y="7560"/>
                  <a:pt x="20557" y="7560"/>
                  <a:pt x="20557" y="7560"/>
                </a:cubicBezTo>
                <a:cubicBezTo>
                  <a:pt x="20966" y="7560"/>
                  <a:pt x="21273" y="7776"/>
                  <a:pt x="21376" y="8100"/>
                </a:cubicBezTo>
                <a:cubicBezTo>
                  <a:pt x="21478" y="8532"/>
                  <a:pt x="21376" y="8964"/>
                  <a:pt x="21069" y="9180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2" name="Shape 382"/>
          <p:cNvSpPr/>
          <p:nvPr/>
        </p:nvSpPr>
        <p:spPr>
          <a:xfrm>
            <a:off x="1068142" y="2868114"/>
            <a:ext cx="170228" cy="145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63" fill="norm" stroke="1" extrusionOk="0">
                <a:moveTo>
                  <a:pt x="3600" y="1997"/>
                </a:moveTo>
                <a:cubicBezTo>
                  <a:pt x="1000" y="159"/>
                  <a:pt x="1000" y="159"/>
                  <a:pt x="1000" y="159"/>
                </a:cubicBezTo>
                <a:cubicBezTo>
                  <a:pt x="400" y="-186"/>
                  <a:pt x="0" y="44"/>
                  <a:pt x="0" y="733"/>
                </a:cubicBezTo>
                <a:cubicBezTo>
                  <a:pt x="0" y="4640"/>
                  <a:pt x="0" y="4640"/>
                  <a:pt x="0" y="4640"/>
                </a:cubicBezTo>
                <a:cubicBezTo>
                  <a:pt x="0" y="5444"/>
                  <a:pt x="400" y="5674"/>
                  <a:pt x="1000" y="5329"/>
                </a:cubicBezTo>
                <a:cubicBezTo>
                  <a:pt x="3600" y="3376"/>
                  <a:pt x="3600" y="3376"/>
                  <a:pt x="3600" y="3376"/>
                </a:cubicBezTo>
                <a:cubicBezTo>
                  <a:pt x="4100" y="3031"/>
                  <a:pt x="4100" y="2457"/>
                  <a:pt x="3600" y="1997"/>
                </a:cubicBezTo>
                <a:moveTo>
                  <a:pt x="20500" y="733"/>
                </a:moveTo>
                <a:cubicBezTo>
                  <a:pt x="6800" y="733"/>
                  <a:pt x="6800" y="733"/>
                  <a:pt x="6800" y="733"/>
                </a:cubicBezTo>
                <a:cubicBezTo>
                  <a:pt x="6200" y="733"/>
                  <a:pt x="5700" y="1308"/>
                  <a:pt x="5700" y="2112"/>
                </a:cubicBezTo>
                <a:cubicBezTo>
                  <a:pt x="5700" y="3376"/>
                  <a:pt x="5700" y="3376"/>
                  <a:pt x="5700" y="3376"/>
                </a:cubicBezTo>
                <a:cubicBezTo>
                  <a:pt x="5700" y="4065"/>
                  <a:pt x="6200" y="4640"/>
                  <a:pt x="6800" y="4640"/>
                </a:cubicBezTo>
                <a:cubicBezTo>
                  <a:pt x="20500" y="4640"/>
                  <a:pt x="20500" y="4640"/>
                  <a:pt x="20500" y="4640"/>
                </a:cubicBezTo>
                <a:cubicBezTo>
                  <a:pt x="21100" y="4640"/>
                  <a:pt x="21600" y="4065"/>
                  <a:pt x="21600" y="3376"/>
                </a:cubicBezTo>
                <a:cubicBezTo>
                  <a:pt x="21600" y="2112"/>
                  <a:pt x="21600" y="2112"/>
                  <a:pt x="21600" y="2112"/>
                </a:cubicBezTo>
                <a:cubicBezTo>
                  <a:pt x="21600" y="1308"/>
                  <a:pt x="21100" y="733"/>
                  <a:pt x="20500" y="733"/>
                </a:cubicBezTo>
                <a:moveTo>
                  <a:pt x="1000" y="13142"/>
                </a:moveTo>
                <a:cubicBezTo>
                  <a:pt x="3600" y="11303"/>
                  <a:pt x="3600" y="11303"/>
                  <a:pt x="3600" y="11303"/>
                </a:cubicBezTo>
                <a:cubicBezTo>
                  <a:pt x="4100" y="10844"/>
                  <a:pt x="4100" y="10269"/>
                  <a:pt x="3500" y="10040"/>
                </a:cubicBezTo>
                <a:cubicBezTo>
                  <a:pt x="1000" y="8546"/>
                  <a:pt x="1000" y="8546"/>
                  <a:pt x="1000" y="8546"/>
                </a:cubicBezTo>
                <a:cubicBezTo>
                  <a:pt x="500" y="8201"/>
                  <a:pt x="0" y="8546"/>
                  <a:pt x="0" y="9235"/>
                </a:cubicBezTo>
                <a:cubicBezTo>
                  <a:pt x="0" y="12567"/>
                  <a:pt x="0" y="12567"/>
                  <a:pt x="0" y="12567"/>
                </a:cubicBezTo>
                <a:cubicBezTo>
                  <a:pt x="0" y="13257"/>
                  <a:pt x="400" y="13486"/>
                  <a:pt x="1000" y="13142"/>
                </a:cubicBezTo>
                <a:moveTo>
                  <a:pt x="20500" y="8661"/>
                </a:moveTo>
                <a:cubicBezTo>
                  <a:pt x="6800" y="8661"/>
                  <a:pt x="6800" y="8661"/>
                  <a:pt x="6800" y="8661"/>
                </a:cubicBezTo>
                <a:cubicBezTo>
                  <a:pt x="6200" y="8661"/>
                  <a:pt x="5700" y="9235"/>
                  <a:pt x="5700" y="9925"/>
                </a:cubicBezTo>
                <a:cubicBezTo>
                  <a:pt x="5700" y="11188"/>
                  <a:pt x="5700" y="11188"/>
                  <a:pt x="5700" y="11188"/>
                </a:cubicBezTo>
                <a:cubicBezTo>
                  <a:pt x="5700" y="11993"/>
                  <a:pt x="6200" y="12567"/>
                  <a:pt x="6800" y="12567"/>
                </a:cubicBezTo>
                <a:cubicBezTo>
                  <a:pt x="20500" y="12567"/>
                  <a:pt x="20500" y="12567"/>
                  <a:pt x="20500" y="12567"/>
                </a:cubicBezTo>
                <a:cubicBezTo>
                  <a:pt x="21100" y="12567"/>
                  <a:pt x="21600" y="11993"/>
                  <a:pt x="21600" y="11188"/>
                </a:cubicBezTo>
                <a:cubicBezTo>
                  <a:pt x="21600" y="9925"/>
                  <a:pt x="21600" y="9925"/>
                  <a:pt x="21600" y="9925"/>
                </a:cubicBezTo>
                <a:cubicBezTo>
                  <a:pt x="21600" y="9235"/>
                  <a:pt x="21100" y="8661"/>
                  <a:pt x="20500" y="8661"/>
                </a:cubicBezTo>
                <a:moveTo>
                  <a:pt x="3600" y="17737"/>
                </a:moveTo>
                <a:cubicBezTo>
                  <a:pt x="1000" y="15784"/>
                  <a:pt x="1000" y="15784"/>
                  <a:pt x="1000" y="15784"/>
                </a:cubicBezTo>
                <a:cubicBezTo>
                  <a:pt x="400" y="15440"/>
                  <a:pt x="0" y="15669"/>
                  <a:pt x="0" y="16474"/>
                </a:cubicBezTo>
                <a:cubicBezTo>
                  <a:pt x="0" y="20380"/>
                  <a:pt x="0" y="20380"/>
                  <a:pt x="0" y="20380"/>
                </a:cubicBezTo>
                <a:cubicBezTo>
                  <a:pt x="0" y="21069"/>
                  <a:pt x="400" y="21414"/>
                  <a:pt x="1000" y="20954"/>
                </a:cubicBezTo>
                <a:cubicBezTo>
                  <a:pt x="3600" y="19116"/>
                  <a:pt x="3600" y="19116"/>
                  <a:pt x="3600" y="19116"/>
                </a:cubicBezTo>
                <a:cubicBezTo>
                  <a:pt x="4100" y="18771"/>
                  <a:pt x="4100" y="18082"/>
                  <a:pt x="3600" y="17737"/>
                </a:cubicBezTo>
                <a:moveTo>
                  <a:pt x="20500" y="16474"/>
                </a:moveTo>
                <a:cubicBezTo>
                  <a:pt x="6800" y="16474"/>
                  <a:pt x="6800" y="16474"/>
                  <a:pt x="6800" y="16474"/>
                </a:cubicBezTo>
                <a:cubicBezTo>
                  <a:pt x="6200" y="16474"/>
                  <a:pt x="5700" y="17048"/>
                  <a:pt x="5700" y="17737"/>
                </a:cubicBezTo>
                <a:cubicBezTo>
                  <a:pt x="5700" y="19001"/>
                  <a:pt x="5700" y="19001"/>
                  <a:pt x="5700" y="19001"/>
                </a:cubicBezTo>
                <a:cubicBezTo>
                  <a:pt x="5700" y="19805"/>
                  <a:pt x="6200" y="20380"/>
                  <a:pt x="6800" y="20380"/>
                </a:cubicBezTo>
                <a:cubicBezTo>
                  <a:pt x="20500" y="20380"/>
                  <a:pt x="20500" y="20380"/>
                  <a:pt x="20500" y="20380"/>
                </a:cubicBezTo>
                <a:cubicBezTo>
                  <a:pt x="21100" y="20380"/>
                  <a:pt x="21600" y="19805"/>
                  <a:pt x="21600" y="19001"/>
                </a:cubicBezTo>
                <a:cubicBezTo>
                  <a:pt x="21600" y="17737"/>
                  <a:pt x="21600" y="17737"/>
                  <a:pt x="21600" y="17737"/>
                </a:cubicBezTo>
                <a:cubicBezTo>
                  <a:pt x="21600" y="17048"/>
                  <a:pt x="21100" y="16474"/>
                  <a:pt x="20500" y="16474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3" name="Shape 383"/>
          <p:cNvSpPr/>
          <p:nvPr/>
        </p:nvSpPr>
        <p:spPr>
          <a:xfrm>
            <a:off x="3088487" y="4137835"/>
            <a:ext cx="170050" cy="186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5" fill="norm" stroke="1" extrusionOk="0">
                <a:moveTo>
                  <a:pt x="19378" y="85"/>
                </a:moveTo>
                <a:cubicBezTo>
                  <a:pt x="9134" y="2826"/>
                  <a:pt x="9134" y="2826"/>
                  <a:pt x="9134" y="2826"/>
                </a:cubicBezTo>
                <a:cubicBezTo>
                  <a:pt x="7776" y="3155"/>
                  <a:pt x="6789" y="4361"/>
                  <a:pt x="6789" y="5458"/>
                </a:cubicBezTo>
                <a:cubicBezTo>
                  <a:pt x="6789" y="14887"/>
                  <a:pt x="6789" y="14887"/>
                  <a:pt x="6789" y="14887"/>
                </a:cubicBezTo>
                <a:cubicBezTo>
                  <a:pt x="6789" y="15106"/>
                  <a:pt x="6789" y="15106"/>
                  <a:pt x="6789" y="15106"/>
                </a:cubicBezTo>
                <a:cubicBezTo>
                  <a:pt x="6789" y="15106"/>
                  <a:pt x="6048" y="14558"/>
                  <a:pt x="4443" y="14777"/>
                </a:cubicBezTo>
                <a:cubicBezTo>
                  <a:pt x="1975" y="15106"/>
                  <a:pt x="0" y="16751"/>
                  <a:pt x="0" y="18505"/>
                </a:cubicBezTo>
                <a:cubicBezTo>
                  <a:pt x="0" y="20260"/>
                  <a:pt x="1975" y="21356"/>
                  <a:pt x="4443" y="21027"/>
                </a:cubicBezTo>
                <a:cubicBezTo>
                  <a:pt x="6912" y="20698"/>
                  <a:pt x="8640" y="19163"/>
                  <a:pt x="8640" y="17409"/>
                </a:cubicBezTo>
                <a:cubicBezTo>
                  <a:pt x="8640" y="9185"/>
                  <a:pt x="8640" y="9185"/>
                  <a:pt x="8640" y="9185"/>
                </a:cubicBezTo>
                <a:cubicBezTo>
                  <a:pt x="8640" y="8418"/>
                  <a:pt x="9751" y="8089"/>
                  <a:pt x="9751" y="8089"/>
                </a:cubicBezTo>
                <a:cubicBezTo>
                  <a:pt x="18761" y="5458"/>
                  <a:pt x="18761" y="5458"/>
                  <a:pt x="18761" y="5458"/>
                </a:cubicBezTo>
                <a:cubicBezTo>
                  <a:pt x="18761" y="5458"/>
                  <a:pt x="19749" y="5238"/>
                  <a:pt x="19749" y="6006"/>
                </a:cubicBezTo>
                <a:cubicBezTo>
                  <a:pt x="19749" y="12584"/>
                  <a:pt x="19749" y="12584"/>
                  <a:pt x="19749" y="12584"/>
                </a:cubicBezTo>
                <a:cubicBezTo>
                  <a:pt x="19749" y="12694"/>
                  <a:pt x="19749" y="12694"/>
                  <a:pt x="19749" y="12694"/>
                </a:cubicBezTo>
                <a:cubicBezTo>
                  <a:pt x="19749" y="12694"/>
                  <a:pt x="18885" y="12146"/>
                  <a:pt x="17157" y="12365"/>
                </a:cubicBezTo>
                <a:cubicBezTo>
                  <a:pt x="14811" y="12584"/>
                  <a:pt x="12837" y="14229"/>
                  <a:pt x="12837" y="15983"/>
                </a:cubicBezTo>
                <a:cubicBezTo>
                  <a:pt x="12837" y="17738"/>
                  <a:pt x="14811" y="18834"/>
                  <a:pt x="17157" y="18615"/>
                </a:cubicBezTo>
                <a:cubicBezTo>
                  <a:pt x="19625" y="18286"/>
                  <a:pt x="21600" y="16641"/>
                  <a:pt x="21600" y="14887"/>
                </a:cubicBezTo>
                <a:cubicBezTo>
                  <a:pt x="21600" y="1510"/>
                  <a:pt x="21600" y="1510"/>
                  <a:pt x="21600" y="1510"/>
                </a:cubicBezTo>
                <a:cubicBezTo>
                  <a:pt x="21600" y="414"/>
                  <a:pt x="20613" y="-244"/>
                  <a:pt x="19378" y="85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4" name="Shape 384"/>
          <p:cNvSpPr/>
          <p:nvPr/>
        </p:nvSpPr>
        <p:spPr>
          <a:xfrm>
            <a:off x="1804330" y="3939333"/>
            <a:ext cx="357731" cy="257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07" fill="norm" stroke="1" extrusionOk="0">
                <a:moveTo>
                  <a:pt x="10661" y="20607"/>
                </a:moveTo>
                <a:cubicBezTo>
                  <a:pt x="10161" y="20017"/>
                  <a:pt x="10161" y="20017"/>
                  <a:pt x="10161" y="20017"/>
                </a:cubicBezTo>
                <a:cubicBezTo>
                  <a:pt x="13049" y="16184"/>
                  <a:pt x="13049" y="16184"/>
                  <a:pt x="13049" y="16184"/>
                </a:cubicBezTo>
                <a:cubicBezTo>
                  <a:pt x="12438" y="15447"/>
                  <a:pt x="10606" y="13825"/>
                  <a:pt x="8051" y="16552"/>
                </a:cubicBezTo>
                <a:cubicBezTo>
                  <a:pt x="7829" y="16774"/>
                  <a:pt x="7829" y="16774"/>
                  <a:pt x="7829" y="16774"/>
                </a:cubicBezTo>
                <a:cubicBezTo>
                  <a:pt x="4886" y="12866"/>
                  <a:pt x="4886" y="12866"/>
                  <a:pt x="4886" y="12866"/>
                </a:cubicBezTo>
                <a:cubicBezTo>
                  <a:pt x="5164" y="12572"/>
                  <a:pt x="5164" y="12572"/>
                  <a:pt x="5164" y="12572"/>
                </a:cubicBezTo>
                <a:cubicBezTo>
                  <a:pt x="5220" y="12498"/>
                  <a:pt x="11216" y="6453"/>
                  <a:pt x="15992" y="12277"/>
                </a:cubicBezTo>
                <a:cubicBezTo>
                  <a:pt x="18046" y="9623"/>
                  <a:pt x="18046" y="9623"/>
                  <a:pt x="18046" y="9623"/>
                </a:cubicBezTo>
                <a:cubicBezTo>
                  <a:pt x="17547" y="8959"/>
                  <a:pt x="16158" y="7411"/>
                  <a:pt x="14104" y="6526"/>
                </a:cubicBezTo>
                <a:cubicBezTo>
                  <a:pt x="10606" y="5052"/>
                  <a:pt x="6885" y="6158"/>
                  <a:pt x="3110" y="9991"/>
                </a:cubicBezTo>
                <a:cubicBezTo>
                  <a:pt x="2887" y="10212"/>
                  <a:pt x="2887" y="10212"/>
                  <a:pt x="2887" y="10212"/>
                </a:cubicBezTo>
                <a:cubicBezTo>
                  <a:pt x="0" y="6453"/>
                  <a:pt x="0" y="6453"/>
                  <a:pt x="0" y="6453"/>
                </a:cubicBezTo>
                <a:cubicBezTo>
                  <a:pt x="222" y="6084"/>
                  <a:pt x="222" y="6084"/>
                  <a:pt x="222" y="6084"/>
                </a:cubicBezTo>
                <a:cubicBezTo>
                  <a:pt x="333" y="5937"/>
                  <a:pt x="2776" y="2619"/>
                  <a:pt x="6663" y="924"/>
                </a:cubicBezTo>
                <a:cubicBezTo>
                  <a:pt x="10272" y="-624"/>
                  <a:pt x="15770" y="-993"/>
                  <a:pt x="21600" y="6084"/>
                </a:cubicBezTo>
                <a:cubicBezTo>
                  <a:pt x="21156" y="6748"/>
                  <a:pt x="21156" y="6748"/>
                  <a:pt x="21156" y="6748"/>
                </a:cubicBezTo>
                <a:cubicBezTo>
                  <a:pt x="16658" y="1292"/>
                  <a:pt x="11827" y="-403"/>
                  <a:pt x="6885" y="1808"/>
                </a:cubicBezTo>
                <a:cubicBezTo>
                  <a:pt x="3831" y="3135"/>
                  <a:pt x="1610" y="5568"/>
                  <a:pt x="944" y="6453"/>
                </a:cubicBezTo>
                <a:cubicBezTo>
                  <a:pt x="2943" y="9033"/>
                  <a:pt x="2943" y="9033"/>
                  <a:pt x="2943" y="9033"/>
                </a:cubicBezTo>
                <a:cubicBezTo>
                  <a:pt x="5664" y="6379"/>
                  <a:pt x="9828" y="3725"/>
                  <a:pt x="14326" y="5716"/>
                </a:cubicBezTo>
                <a:cubicBezTo>
                  <a:pt x="17102" y="6895"/>
                  <a:pt x="18713" y="9254"/>
                  <a:pt x="18768" y="9328"/>
                </a:cubicBezTo>
                <a:cubicBezTo>
                  <a:pt x="18990" y="9623"/>
                  <a:pt x="18990" y="9623"/>
                  <a:pt x="18990" y="9623"/>
                </a:cubicBezTo>
                <a:cubicBezTo>
                  <a:pt x="15992" y="13530"/>
                  <a:pt x="15992" y="13530"/>
                  <a:pt x="15992" y="13530"/>
                </a:cubicBezTo>
                <a:cubicBezTo>
                  <a:pt x="15770" y="13235"/>
                  <a:pt x="15770" y="13235"/>
                  <a:pt x="15770" y="13235"/>
                </a:cubicBezTo>
                <a:cubicBezTo>
                  <a:pt x="11938" y="8222"/>
                  <a:pt x="7163" y="11834"/>
                  <a:pt x="5886" y="12940"/>
                </a:cubicBezTo>
                <a:cubicBezTo>
                  <a:pt x="7885" y="15594"/>
                  <a:pt x="7885" y="15594"/>
                  <a:pt x="7885" y="15594"/>
                </a:cubicBezTo>
                <a:cubicBezTo>
                  <a:pt x="11328" y="12203"/>
                  <a:pt x="13715" y="15889"/>
                  <a:pt x="13771" y="15889"/>
                </a:cubicBezTo>
                <a:cubicBezTo>
                  <a:pt x="13993" y="16184"/>
                  <a:pt x="13993" y="16184"/>
                  <a:pt x="13993" y="16184"/>
                </a:cubicBezTo>
                <a:lnTo>
                  <a:pt x="10661" y="20607"/>
                </a:lnTo>
                <a:close/>
              </a:path>
            </a:pathLst>
          </a:custGeom>
          <a:solidFill>
            <a:srgbClr val="C0E139"/>
          </a:solidFill>
          <a:ln w="12700">
            <a:solidFill>
              <a:srgbClr val="FFFFFF"/>
            </a:solidFill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391" name="Group 391"/>
          <p:cNvGrpSpPr/>
          <p:nvPr/>
        </p:nvGrpSpPr>
        <p:grpSpPr>
          <a:xfrm>
            <a:off x="2589435" y="1364700"/>
            <a:ext cx="323405" cy="390193"/>
            <a:chOff x="0" y="0"/>
            <a:chExt cx="323404" cy="390192"/>
          </a:xfrm>
        </p:grpSpPr>
        <p:sp>
          <p:nvSpPr>
            <p:cNvPr id="385" name="Shape 385"/>
            <p:cNvSpPr/>
            <p:nvPr/>
          </p:nvSpPr>
          <p:spPr>
            <a:xfrm>
              <a:off x="0" y="0"/>
              <a:ext cx="323405" cy="255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50" y="13642"/>
                  </a:moveTo>
                  <a:cubicBezTo>
                    <a:pt x="13613" y="13642"/>
                    <a:pt x="13275" y="13500"/>
                    <a:pt x="13050" y="13074"/>
                  </a:cubicBezTo>
                  <a:cubicBezTo>
                    <a:pt x="12825" y="12647"/>
                    <a:pt x="12938" y="11795"/>
                    <a:pt x="13050" y="11368"/>
                  </a:cubicBezTo>
                  <a:cubicBezTo>
                    <a:pt x="13388" y="10232"/>
                    <a:pt x="13500" y="9663"/>
                    <a:pt x="13500" y="8526"/>
                  </a:cubicBezTo>
                  <a:cubicBezTo>
                    <a:pt x="13613" y="3553"/>
                    <a:pt x="13613" y="3553"/>
                    <a:pt x="13613" y="3553"/>
                  </a:cubicBezTo>
                  <a:cubicBezTo>
                    <a:pt x="13613" y="1563"/>
                    <a:pt x="12375" y="0"/>
                    <a:pt x="10800" y="0"/>
                  </a:cubicBezTo>
                  <a:cubicBezTo>
                    <a:pt x="9225" y="0"/>
                    <a:pt x="8100" y="1421"/>
                    <a:pt x="8100" y="3411"/>
                  </a:cubicBezTo>
                  <a:cubicBezTo>
                    <a:pt x="8100" y="8526"/>
                    <a:pt x="8100" y="8526"/>
                    <a:pt x="8100" y="8526"/>
                  </a:cubicBezTo>
                  <a:cubicBezTo>
                    <a:pt x="8100" y="9663"/>
                    <a:pt x="8213" y="10232"/>
                    <a:pt x="8550" y="11368"/>
                  </a:cubicBezTo>
                  <a:cubicBezTo>
                    <a:pt x="8663" y="11795"/>
                    <a:pt x="8775" y="12647"/>
                    <a:pt x="8550" y="13074"/>
                  </a:cubicBezTo>
                  <a:cubicBezTo>
                    <a:pt x="8325" y="13500"/>
                    <a:pt x="7988" y="13642"/>
                    <a:pt x="7650" y="13642"/>
                  </a:cubicBezTo>
                  <a:cubicBezTo>
                    <a:pt x="1800" y="13642"/>
                    <a:pt x="1800" y="13642"/>
                    <a:pt x="1800" y="13642"/>
                  </a:cubicBezTo>
                  <a:cubicBezTo>
                    <a:pt x="900" y="13642"/>
                    <a:pt x="0" y="15347"/>
                    <a:pt x="0" y="16484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484"/>
                    <a:pt x="21600" y="16484"/>
                    <a:pt x="21600" y="16484"/>
                  </a:cubicBezTo>
                  <a:cubicBezTo>
                    <a:pt x="21600" y="15347"/>
                    <a:pt x="20700" y="13642"/>
                    <a:pt x="19800" y="13642"/>
                  </a:cubicBezTo>
                  <a:lnTo>
                    <a:pt x="13950" y="13642"/>
                  </a:ln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6" name="Shape 386"/>
            <p:cNvSpPr/>
            <p:nvPr/>
          </p:nvSpPr>
          <p:spPr>
            <a:xfrm>
              <a:off x="13358" y="255910"/>
              <a:ext cx="296689" cy="134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5886" y="21600"/>
                  </a:lnTo>
                  <a:lnTo>
                    <a:pt x="5886" y="10743"/>
                  </a:lnTo>
                  <a:lnTo>
                    <a:pt x="3429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7" name="Shape 387"/>
            <p:cNvSpPr/>
            <p:nvPr/>
          </p:nvSpPr>
          <p:spPr>
            <a:xfrm>
              <a:off x="269268" y="303014"/>
              <a:ext cx="1" cy="87179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8" name="Shape 388"/>
            <p:cNvSpPr/>
            <p:nvPr/>
          </p:nvSpPr>
          <p:spPr>
            <a:xfrm>
              <a:off x="229195" y="322700"/>
              <a:ext cx="1" cy="67493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9" name="Shape 389"/>
            <p:cNvSpPr/>
            <p:nvPr/>
          </p:nvSpPr>
          <p:spPr>
            <a:xfrm>
              <a:off x="188418" y="350118"/>
              <a:ext cx="1" cy="40075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0" name="Shape 390"/>
            <p:cNvSpPr/>
            <p:nvPr/>
          </p:nvSpPr>
          <p:spPr>
            <a:xfrm>
              <a:off x="153265" y="33746"/>
              <a:ext cx="16875" cy="16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395" name="Group 395"/>
          <p:cNvGrpSpPr/>
          <p:nvPr/>
        </p:nvGrpSpPr>
        <p:grpSpPr>
          <a:xfrm>
            <a:off x="1451398" y="824962"/>
            <a:ext cx="182817" cy="240001"/>
            <a:chOff x="0" y="0"/>
            <a:chExt cx="182815" cy="240000"/>
          </a:xfrm>
        </p:grpSpPr>
        <p:sp>
          <p:nvSpPr>
            <p:cNvPr id="392" name="Shape 392"/>
            <p:cNvSpPr/>
            <p:nvPr/>
          </p:nvSpPr>
          <p:spPr>
            <a:xfrm>
              <a:off x="0" y="0"/>
              <a:ext cx="182816" cy="24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738"/>
                  </a:moveTo>
                  <a:cubicBezTo>
                    <a:pt x="21600" y="20762"/>
                    <a:pt x="20495" y="21600"/>
                    <a:pt x="19145" y="21600"/>
                  </a:cubicBezTo>
                  <a:cubicBezTo>
                    <a:pt x="2455" y="21600"/>
                    <a:pt x="2455" y="21600"/>
                    <a:pt x="2455" y="21600"/>
                  </a:cubicBezTo>
                  <a:cubicBezTo>
                    <a:pt x="1105" y="21600"/>
                    <a:pt x="0" y="20762"/>
                    <a:pt x="0" y="19738"/>
                  </a:cubicBezTo>
                  <a:cubicBezTo>
                    <a:pt x="0" y="1862"/>
                    <a:pt x="0" y="1862"/>
                    <a:pt x="0" y="1862"/>
                  </a:cubicBezTo>
                  <a:cubicBezTo>
                    <a:pt x="0" y="838"/>
                    <a:pt x="1105" y="0"/>
                    <a:pt x="2455" y="0"/>
                  </a:cubicBezTo>
                  <a:cubicBezTo>
                    <a:pt x="19145" y="0"/>
                    <a:pt x="19145" y="0"/>
                    <a:pt x="19145" y="0"/>
                  </a:cubicBezTo>
                  <a:cubicBezTo>
                    <a:pt x="20495" y="0"/>
                    <a:pt x="21600" y="838"/>
                    <a:pt x="21600" y="1862"/>
                  </a:cubicBezTo>
                  <a:lnTo>
                    <a:pt x="21600" y="19738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3" name="Shape 393"/>
            <p:cNvSpPr/>
            <p:nvPr/>
          </p:nvSpPr>
          <p:spPr>
            <a:xfrm>
              <a:off x="24692" y="32924"/>
              <a:ext cx="145697" cy="157690"/>
            </a:xfrm>
            <a:prstGeom prst="rect">
              <a:avLst/>
            </a:pr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24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4" name="Shape 394"/>
            <p:cNvSpPr/>
            <p:nvPr/>
          </p:nvSpPr>
          <p:spPr>
            <a:xfrm>
              <a:off x="83177" y="207075"/>
              <a:ext cx="16463" cy="1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00" name="Group 400"/>
          <p:cNvGrpSpPr/>
          <p:nvPr/>
        </p:nvGrpSpPr>
        <p:grpSpPr>
          <a:xfrm>
            <a:off x="2989937" y="2586459"/>
            <a:ext cx="199686" cy="304755"/>
            <a:chOff x="0" y="0"/>
            <a:chExt cx="199685" cy="304753"/>
          </a:xfrm>
        </p:grpSpPr>
        <p:sp>
          <p:nvSpPr>
            <p:cNvPr id="396" name="Shape 396"/>
            <p:cNvSpPr/>
            <p:nvPr/>
          </p:nvSpPr>
          <p:spPr>
            <a:xfrm>
              <a:off x="19803" y="0"/>
              <a:ext cx="153478" cy="52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884" y="21600"/>
                  </a:moveTo>
                  <a:lnTo>
                    <a:pt x="449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17884" y="2160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7" name="Shape 397"/>
            <p:cNvSpPr/>
            <p:nvPr/>
          </p:nvSpPr>
          <p:spPr>
            <a:xfrm>
              <a:off x="0" y="52259"/>
              <a:ext cx="199686" cy="252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31" y="21600"/>
                  </a:moveTo>
                  <a:lnTo>
                    <a:pt x="8450" y="21600"/>
                  </a:lnTo>
                  <a:lnTo>
                    <a:pt x="0" y="7435"/>
                  </a:lnTo>
                  <a:lnTo>
                    <a:pt x="5593" y="0"/>
                  </a:lnTo>
                  <a:lnTo>
                    <a:pt x="15888" y="0"/>
                  </a:lnTo>
                  <a:lnTo>
                    <a:pt x="21600" y="7435"/>
                  </a:lnTo>
                  <a:lnTo>
                    <a:pt x="13031" y="2160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8" name="Shape 398"/>
            <p:cNvSpPr/>
            <p:nvPr/>
          </p:nvSpPr>
          <p:spPr>
            <a:xfrm flipH="1">
              <a:off x="99017" y="157877"/>
              <a:ext cx="1" cy="146877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9" name="Shape 399"/>
            <p:cNvSpPr/>
            <p:nvPr/>
          </p:nvSpPr>
          <p:spPr>
            <a:xfrm>
              <a:off x="72612" y="105068"/>
              <a:ext cx="52811" cy="5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05" name="Group 405"/>
          <p:cNvGrpSpPr/>
          <p:nvPr/>
        </p:nvGrpSpPr>
        <p:grpSpPr>
          <a:xfrm>
            <a:off x="3621053" y="1983559"/>
            <a:ext cx="246131" cy="162606"/>
            <a:chOff x="0" y="0"/>
            <a:chExt cx="246130" cy="162604"/>
          </a:xfrm>
        </p:grpSpPr>
        <p:sp>
          <p:nvSpPr>
            <p:cNvPr id="401" name="Shape 401"/>
            <p:cNvSpPr/>
            <p:nvPr/>
          </p:nvSpPr>
          <p:spPr>
            <a:xfrm>
              <a:off x="0" y="0"/>
              <a:ext cx="246131" cy="162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326"/>
                  </a:moveTo>
                  <a:cubicBezTo>
                    <a:pt x="21600" y="20605"/>
                    <a:pt x="20855" y="21600"/>
                    <a:pt x="20110" y="21600"/>
                  </a:cubicBezTo>
                  <a:cubicBezTo>
                    <a:pt x="1490" y="21600"/>
                    <a:pt x="1490" y="21600"/>
                    <a:pt x="1490" y="21600"/>
                  </a:cubicBezTo>
                  <a:cubicBezTo>
                    <a:pt x="745" y="21600"/>
                    <a:pt x="0" y="20605"/>
                    <a:pt x="0" y="19326"/>
                  </a:cubicBezTo>
                  <a:cubicBezTo>
                    <a:pt x="0" y="2274"/>
                    <a:pt x="0" y="2274"/>
                    <a:pt x="0" y="2274"/>
                  </a:cubicBezTo>
                  <a:cubicBezTo>
                    <a:pt x="0" y="1137"/>
                    <a:pt x="745" y="0"/>
                    <a:pt x="1490" y="0"/>
                  </a:cubicBezTo>
                  <a:cubicBezTo>
                    <a:pt x="20110" y="0"/>
                    <a:pt x="20110" y="0"/>
                    <a:pt x="20110" y="0"/>
                  </a:cubicBezTo>
                  <a:cubicBezTo>
                    <a:pt x="20855" y="0"/>
                    <a:pt x="21600" y="1137"/>
                    <a:pt x="21600" y="2274"/>
                  </a:cubicBezTo>
                  <a:lnTo>
                    <a:pt x="21600" y="19326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02" name="Shape 402"/>
            <p:cNvSpPr/>
            <p:nvPr/>
          </p:nvSpPr>
          <p:spPr>
            <a:xfrm>
              <a:off x="33765" y="43094"/>
              <a:ext cx="178601" cy="59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0800" y="2160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03" name="Shape 403"/>
            <p:cNvSpPr/>
            <p:nvPr/>
          </p:nvSpPr>
          <p:spPr>
            <a:xfrm flipV="1">
              <a:off x="33765" y="98629"/>
              <a:ext cx="38208" cy="25769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04" name="Shape 404"/>
            <p:cNvSpPr/>
            <p:nvPr/>
          </p:nvSpPr>
          <p:spPr>
            <a:xfrm flipH="1" flipV="1">
              <a:off x="174159" y="98629"/>
              <a:ext cx="38208" cy="25769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406" name="Shape 406"/>
          <p:cNvSpPr/>
          <p:nvPr/>
        </p:nvSpPr>
        <p:spPr>
          <a:xfrm>
            <a:off x="2645508" y="3588549"/>
            <a:ext cx="251485" cy="208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1" h="21421" fill="norm" stroke="1" extrusionOk="0">
                <a:moveTo>
                  <a:pt x="19547" y="0"/>
                </a:moveTo>
                <a:cubicBezTo>
                  <a:pt x="15084" y="0"/>
                  <a:pt x="15084" y="0"/>
                  <a:pt x="15084" y="0"/>
                </a:cubicBezTo>
                <a:cubicBezTo>
                  <a:pt x="14013" y="0"/>
                  <a:pt x="12585" y="756"/>
                  <a:pt x="11871" y="1620"/>
                </a:cubicBezTo>
                <a:cubicBezTo>
                  <a:pt x="4373" y="10692"/>
                  <a:pt x="4373" y="10692"/>
                  <a:pt x="4373" y="10692"/>
                </a:cubicBezTo>
                <a:cubicBezTo>
                  <a:pt x="3570" y="11556"/>
                  <a:pt x="3570" y="13068"/>
                  <a:pt x="4373" y="13932"/>
                </a:cubicBezTo>
                <a:cubicBezTo>
                  <a:pt x="9907" y="20736"/>
                  <a:pt x="9907" y="20736"/>
                  <a:pt x="9907" y="20736"/>
                </a:cubicBezTo>
                <a:cubicBezTo>
                  <a:pt x="10621" y="21600"/>
                  <a:pt x="11871" y="21600"/>
                  <a:pt x="12585" y="20736"/>
                </a:cubicBezTo>
                <a:cubicBezTo>
                  <a:pt x="20082" y="11664"/>
                  <a:pt x="20082" y="11664"/>
                  <a:pt x="20082" y="11664"/>
                </a:cubicBezTo>
                <a:cubicBezTo>
                  <a:pt x="20885" y="10800"/>
                  <a:pt x="21421" y="8964"/>
                  <a:pt x="21421" y="7668"/>
                </a:cubicBezTo>
                <a:cubicBezTo>
                  <a:pt x="21421" y="2376"/>
                  <a:pt x="21421" y="2376"/>
                  <a:pt x="21421" y="2376"/>
                </a:cubicBezTo>
                <a:cubicBezTo>
                  <a:pt x="21421" y="1080"/>
                  <a:pt x="20618" y="0"/>
                  <a:pt x="19547" y="0"/>
                </a:cubicBezTo>
                <a:moveTo>
                  <a:pt x="16958" y="7668"/>
                </a:moveTo>
                <a:cubicBezTo>
                  <a:pt x="15976" y="7668"/>
                  <a:pt x="15084" y="6696"/>
                  <a:pt x="15084" y="5400"/>
                </a:cubicBezTo>
                <a:cubicBezTo>
                  <a:pt x="15084" y="4104"/>
                  <a:pt x="15976" y="3132"/>
                  <a:pt x="16958" y="3132"/>
                </a:cubicBezTo>
                <a:cubicBezTo>
                  <a:pt x="18029" y="3132"/>
                  <a:pt x="18922" y="4104"/>
                  <a:pt x="18922" y="5400"/>
                </a:cubicBezTo>
                <a:cubicBezTo>
                  <a:pt x="18922" y="6696"/>
                  <a:pt x="18029" y="7668"/>
                  <a:pt x="16958" y="7668"/>
                </a:cubicBezTo>
                <a:moveTo>
                  <a:pt x="1517" y="12852"/>
                </a:moveTo>
                <a:cubicBezTo>
                  <a:pt x="8300" y="21168"/>
                  <a:pt x="8300" y="21168"/>
                  <a:pt x="8300" y="21168"/>
                </a:cubicBezTo>
                <a:cubicBezTo>
                  <a:pt x="7586" y="21600"/>
                  <a:pt x="6694" y="21492"/>
                  <a:pt x="6069" y="20736"/>
                </a:cubicBezTo>
                <a:cubicBezTo>
                  <a:pt x="535" y="13932"/>
                  <a:pt x="535" y="13932"/>
                  <a:pt x="535" y="13932"/>
                </a:cubicBezTo>
                <a:cubicBezTo>
                  <a:pt x="-179" y="13068"/>
                  <a:pt x="-179" y="11556"/>
                  <a:pt x="535" y="10692"/>
                </a:cubicBezTo>
                <a:cubicBezTo>
                  <a:pt x="8033" y="1620"/>
                  <a:pt x="8033" y="1620"/>
                  <a:pt x="8033" y="1620"/>
                </a:cubicBezTo>
                <a:cubicBezTo>
                  <a:pt x="8747" y="756"/>
                  <a:pt x="10175" y="0"/>
                  <a:pt x="11246" y="0"/>
                </a:cubicBezTo>
                <a:cubicBezTo>
                  <a:pt x="1517" y="11772"/>
                  <a:pt x="1517" y="11772"/>
                  <a:pt x="1517" y="11772"/>
                </a:cubicBezTo>
                <a:cubicBezTo>
                  <a:pt x="1249" y="12096"/>
                  <a:pt x="1249" y="12636"/>
                  <a:pt x="1517" y="12852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420" name="Group 420"/>
          <p:cNvGrpSpPr/>
          <p:nvPr/>
        </p:nvGrpSpPr>
        <p:grpSpPr>
          <a:xfrm>
            <a:off x="3047718" y="1955429"/>
            <a:ext cx="304726" cy="292026"/>
            <a:chOff x="0" y="0"/>
            <a:chExt cx="304725" cy="292025"/>
          </a:xfrm>
        </p:grpSpPr>
        <p:sp>
          <p:nvSpPr>
            <p:cNvPr id="407" name="Shape 407"/>
            <p:cNvSpPr/>
            <p:nvPr/>
          </p:nvSpPr>
          <p:spPr>
            <a:xfrm>
              <a:off x="0" y="0"/>
              <a:ext cx="304726" cy="292026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8" name="Shape 408"/>
            <p:cNvSpPr/>
            <p:nvPr/>
          </p:nvSpPr>
          <p:spPr>
            <a:xfrm flipV="1">
              <a:off x="151283" y="90665"/>
              <a:ext cx="1" cy="86975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09" name="Shape 409"/>
            <p:cNvSpPr/>
            <p:nvPr/>
          </p:nvSpPr>
          <p:spPr>
            <a:xfrm flipV="1">
              <a:off x="211375" y="151283"/>
              <a:ext cx="1" cy="26357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0" name="Shape 410"/>
            <p:cNvSpPr/>
            <p:nvPr/>
          </p:nvSpPr>
          <p:spPr>
            <a:xfrm flipV="1">
              <a:off x="80649" y="37426"/>
              <a:ext cx="1" cy="73270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1" name="Shape 411"/>
            <p:cNvSpPr/>
            <p:nvPr/>
          </p:nvSpPr>
          <p:spPr>
            <a:xfrm flipV="1">
              <a:off x="80649" y="130726"/>
              <a:ext cx="1" cy="46914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2" name="Shape 412"/>
            <p:cNvSpPr/>
            <p:nvPr/>
          </p:nvSpPr>
          <p:spPr>
            <a:xfrm flipV="1">
              <a:off x="211375" y="37425"/>
              <a:ext cx="1" cy="93301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3" name="Shape 413"/>
            <p:cNvSpPr/>
            <p:nvPr/>
          </p:nvSpPr>
          <p:spPr>
            <a:xfrm flipV="1">
              <a:off x="151283" y="37426"/>
              <a:ext cx="1" cy="32682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4" name="Shape 414"/>
            <p:cNvSpPr/>
            <p:nvPr/>
          </p:nvSpPr>
          <p:spPr>
            <a:xfrm>
              <a:off x="191344" y="130725"/>
              <a:ext cx="53289" cy="20558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5" name="Shape 415"/>
            <p:cNvSpPr/>
            <p:nvPr/>
          </p:nvSpPr>
          <p:spPr>
            <a:xfrm>
              <a:off x="130726" y="70107"/>
              <a:ext cx="53289" cy="20558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6" name="Shape 416"/>
            <p:cNvSpPr/>
            <p:nvPr/>
          </p:nvSpPr>
          <p:spPr>
            <a:xfrm>
              <a:off x="60091" y="110695"/>
              <a:ext cx="53289" cy="20031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7" name="Shape 417"/>
            <p:cNvSpPr/>
            <p:nvPr/>
          </p:nvSpPr>
          <p:spPr>
            <a:xfrm>
              <a:off x="191344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8" name="Shape 418"/>
            <p:cNvSpPr/>
            <p:nvPr/>
          </p:nvSpPr>
          <p:spPr>
            <a:xfrm>
              <a:off x="130726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9" name="Shape 419"/>
            <p:cNvSpPr/>
            <p:nvPr/>
          </p:nvSpPr>
          <p:spPr>
            <a:xfrm>
              <a:off x="60091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27" name="Group 427"/>
          <p:cNvGrpSpPr/>
          <p:nvPr/>
        </p:nvGrpSpPr>
        <p:grpSpPr>
          <a:xfrm>
            <a:off x="2008415" y="1968955"/>
            <a:ext cx="303955" cy="293729"/>
            <a:chOff x="0" y="0"/>
            <a:chExt cx="303954" cy="293728"/>
          </a:xfrm>
        </p:grpSpPr>
        <p:sp>
          <p:nvSpPr>
            <p:cNvPr id="421" name="Shape 421"/>
            <p:cNvSpPr/>
            <p:nvPr/>
          </p:nvSpPr>
          <p:spPr>
            <a:xfrm>
              <a:off x="12454" y="250549"/>
              <a:ext cx="279047" cy="4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0" h="21600" fill="norm" stroke="1" extrusionOk="0">
                  <a:moveTo>
                    <a:pt x="19100" y="21600"/>
                  </a:moveTo>
                  <a:cubicBezTo>
                    <a:pt x="1500" y="21600"/>
                    <a:pt x="1500" y="21600"/>
                    <a:pt x="1500" y="21600"/>
                  </a:cubicBezTo>
                  <a:cubicBezTo>
                    <a:pt x="-500" y="21600"/>
                    <a:pt x="-500" y="0"/>
                    <a:pt x="1500" y="0"/>
                  </a:cubicBezTo>
                  <a:cubicBezTo>
                    <a:pt x="19100" y="0"/>
                    <a:pt x="19100" y="0"/>
                    <a:pt x="19100" y="0"/>
                  </a:cubicBezTo>
                  <a:cubicBezTo>
                    <a:pt x="21100" y="0"/>
                    <a:pt x="21100" y="21600"/>
                    <a:pt x="19100" y="21600"/>
                  </a:cubicBez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2" name="Shape 422"/>
            <p:cNvSpPr/>
            <p:nvPr/>
          </p:nvSpPr>
          <p:spPr>
            <a:xfrm>
              <a:off x="69313" y="103401"/>
              <a:ext cx="165329" cy="109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92" y="21600"/>
                  </a:moveTo>
                  <a:cubicBezTo>
                    <a:pt x="21246" y="19710"/>
                    <a:pt x="21600" y="17820"/>
                    <a:pt x="21600" y="15930"/>
                  </a:cubicBezTo>
                  <a:cubicBezTo>
                    <a:pt x="21600" y="7020"/>
                    <a:pt x="16643" y="0"/>
                    <a:pt x="10800" y="0"/>
                  </a:cubicBezTo>
                  <a:cubicBezTo>
                    <a:pt x="4957" y="0"/>
                    <a:pt x="0" y="7020"/>
                    <a:pt x="0" y="15930"/>
                  </a:cubicBezTo>
                  <a:cubicBezTo>
                    <a:pt x="0" y="17820"/>
                    <a:pt x="354" y="19710"/>
                    <a:pt x="708" y="2133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3" name="Shape 423"/>
            <p:cNvSpPr/>
            <p:nvPr/>
          </p:nvSpPr>
          <p:spPr>
            <a:xfrm>
              <a:off x="119309" y="-1"/>
              <a:ext cx="65337" cy="65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4" name="Shape 424"/>
            <p:cNvSpPr/>
            <p:nvPr/>
          </p:nvSpPr>
          <p:spPr>
            <a:xfrm>
              <a:off x="119309" y="32952"/>
              <a:ext cx="65336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5" name="Shape 425"/>
            <p:cNvSpPr/>
            <p:nvPr/>
          </p:nvSpPr>
          <p:spPr>
            <a:xfrm>
              <a:off x="152261" y="65336"/>
              <a:ext cx="1" cy="38066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6" name="Shape 426"/>
            <p:cNvSpPr/>
            <p:nvPr/>
          </p:nvSpPr>
          <p:spPr>
            <a:xfrm>
              <a:off x="0" y="103401"/>
              <a:ext cx="303955" cy="147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004" y="1400"/>
                  </a:moveTo>
                  <a:cubicBezTo>
                    <a:pt x="7136" y="600"/>
                    <a:pt x="6364" y="0"/>
                    <a:pt x="5400" y="0"/>
                  </a:cubicBezTo>
                  <a:cubicBezTo>
                    <a:pt x="2218" y="0"/>
                    <a:pt x="0" y="5400"/>
                    <a:pt x="0" y="12000"/>
                  </a:cubicBezTo>
                  <a:cubicBezTo>
                    <a:pt x="0" y="16200"/>
                    <a:pt x="1157" y="19400"/>
                    <a:pt x="2700" y="21600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20539" y="19400"/>
                    <a:pt x="21600" y="16200"/>
                    <a:pt x="21600" y="12000"/>
                  </a:cubicBezTo>
                  <a:cubicBezTo>
                    <a:pt x="21600" y="5400"/>
                    <a:pt x="19382" y="0"/>
                    <a:pt x="16200" y="0"/>
                  </a:cubicBezTo>
                  <a:cubicBezTo>
                    <a:pt x="15236" y="0"/>
                    <a:pt x="14464" y="600"/>
                    <a:pt x="13596" y="140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40" name="Group 440"/>
          <p:cNvGrpSpPr/>
          <p:nvPr/>
        </p:nvGrpSpPr>
        <p:grpSpPr>
          <a:xfrm>
            <a:off x="2065985" y="4340465"/>
            <a:ext cx="233223" cy="299085"/>
            <a:chOff x="0" y="0"/>
            <a:chExt cx="233221" cy="299084"/>
          </a:xfrm>
        </p:grpSpPr>
        <p:sp>
          <p:nvSpPr>
            <p:cNvPr id="428" name="Shape 428"/>
            <p:cNvSpPr/>
            <p:nvPr/>
          </p:nvSpPr>
          <p:spPr>
            <a:xfrm>
              <a:off x="181394" y="154940"/>
              <a:ext cx="51828" cy="7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480" y="0"/>
                    <a:pt x="6480" y="0"/>
                    <a:pt x="6480" y="0"/>
                  </a:cubicBezTo>
                  <a:cubicBezTo>
                    <a:pt x="15660" y="0"/>
                    <a:pt x="21600" y="4629"/>
                    <a:pt x="21600" y="10800"/>
                  </a:cubicBezTo>
                  <a:cubicBezTo>
                    <a:pt x="21600" y="16971"/>
                    <a:pt x="15660" y="21600"/>
                    <a:pt x="6480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9" name="Shape 429"/>
            <p:cNvSpPr/>
            <p:nvPr/>
          </p:nvSpPr>
          <p:spPr>
            <a:xfrm>
              <a:off x="15656" y="133886"/>
              <a:ext cx="165739" cy="165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8225"/>
                  </a:moveTo>
                  <a:cubicBezTo>
                    <a:pt x="21600" y="20250"/>
                    <a:pt x="20081" y="21600"/>
                    <a:pt x="18225" y="21600"/>
                  </a:cubicBezTo>
                  <a:cubicBezTo>
                    <a:pt x="3375" y="21600"/>
                    <a:pt x="3375" y="21600"/>
                    <a:pt x="3375" y="21600"/>
                  </a:cubicBezTo>
                  <a:cubicBezTo>
                    <a:pt x="1519" y="21600"/>
                    <a:pt x="0" y="20081"/>
                    <a:pt x="0" y="182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8225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30" name="Shape 430"/>
            <p:cNvSpPr/>
            <p:nvPr/>
          </p:nvSpPr>
          <p:spPr>
            <a:xfrm>
              <a:off x="171601" y="1079"/>
              <a:ext cx="46025" cy="7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094" h="18018" fill="norm" stroke="1" extrusionOk="0">
                  <a:moveTo>
                    <a:pt x="4045" y="0"/>
                  </a:moveTo>
                  <a:cubicBezTo>
                    <a:pt x="8704" y="5158"/>
                    <a:pt x="1928" y="7737"/>
                    <a:pt x="657" y="10639"/>
                  </a:cubicBezTo>
                  <a:cubicBezTo>
                    <a:pt x="-1037" y="13540"/>
                    <a:pt x="657" y="16119"/>
                    <a:pt x="4469" y="17409"/>
                  </a:cubicBezTo>
                  <a:cubicBezTo>
                    <a:pt x="16751" y="21600"/>
                    <a:pt x="20563" y="2901"/>
                    <a:pt x="4045" y="0"/>
                  </a:cubicBez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31" name="Shape 431"/>
            <p:cNvSpPr/>
            <p:nvPr/>
          </p:nvSpPr>
          <p:spPr>
            <a:xfrm flipV="1">
              <a:off x="145223" y="68022"/>
              <a:ext cx="35092" cy="65864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32" name="Shape 432"/>
            <p:cNvSpPr/>
            <p:nvPr/>
          </p:nvSpPr>
          <p:spPr>
            <a:xfrm flipH="1">
              <a:off x="171136" y="73421"/>
              <a:ext cx="23215" cy="60465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33" name="Shape 433"/>
            <p:cNvSpPr/>
            <p:nvPr/>
          </p:nvSpPr>
          <p:spPr>
            <a:xfrm>
              <a:off x="0" y="51287"/>
              <a:ext cx="67484" cy="82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8294" y="21600"/>
                  </a:lnTo>
                  <a:lnTo>
                    <a:pt x="1728" y="10871"/>
                  </a:lnTo>
                  <a:lnTo>
                    <a:pt x="0" y="0"/>
                  </a:lnTo>
                  <a:lnTo>
                    <a:pt x="11578" y="5365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34" name="Shape 434"/>
            <p:cNvSpPr/>
            <p:nvPr/>
          </p:nvSpPr>
          <p:spPr>
            <a:xfrm flipV="1">
              <a:off x="5399" y="71802"/>
              <a:ext cx="30773" cy="21056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35" name="Shape 435"/>
            <p:cNvSpPr/>
            <p:nvPr/>
          </p:nvSpPr>
          <p:spPr>
            <a:xfrm>
              <a:off x="77740" y="0"/>
              <a:ext cx="74785" cy="133885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6" name="Shape 436"/>
            <p:cNvSpPr/>
            <p:nvPr/>
          </p:nvSpPr>
          <p:spPr>
            <a:xfrm flipH="1">
              <a:off x="109053" y="30772"/>
              <a:ext cx="30773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37" name="Shape 437"/>
            <p:cNvSpPr/>
            <p:nvPr/>
          </p:nvSpPr>
          <p:spPr>
            <a:xfrm flipH="1">
              <a:off x="119310" y="51286"/>
              <a:ext cx="20515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38" name="Shape 438"/>
            <p:cNvSpPr/>
            <p:nvPr/>
          </p:nvSpPr>
          <p:spPr>
            <a:xfrm flipH="1">
              <a:off x="109053" y="71801"/>
              <a:ext cx="30773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39" name="Shape 439"/>
            <p:cNvSpPr/>
            <p:nvPr/>
          </p:nvSpPr>
          <p:spPr>
            <a:xfrm flipH="1">
              <a:off x="119310" y="103113"/>
              <a:ext cx="20515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46" name="Group 446"/>
          <p:cNvGrpSpPr/>
          <p:nvPr/>
        </p:nvGrpSpPr>
        <p:grpSpPr>
          <a:xfrm>
            <a:off x="1915618" y="719144"/>
            <a:ext cx="425880" cy="315951"/>
            <a:chOff x="0" y="0"/>
            <a:chExt cx="425879" cy="315949"/>
          </a:xfrm>
        </p:grpSpPr>
        <p:sp>
          <p:nvSpPr>
            <p:cNvPr id="441" name="Shape 441"/>
            <p:cNvSpPr/>
            <p:nvPr/>
          </p:nvSpPr>
          <p:spPr>
            <a:xfrm>
              <a:off x="0" y="182958"/>
              <a:ext cx="43819" cy="81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1700" y="21600"/>
                    <a:pt x="0" y="19636"/>
                    <a:pt x="0" y="10800"/>
                  </a:cubicBezTo>
                  <a:cubicBezTo>
                    <a:pt x="0" y="1964"/>
                    <a:pt x="11700" y="0"/>
                    <a:pt x="21600" y="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42" name="Shape 442"/>
            <p:cNvSpPr/>
            <p:nvPr/>
          </p:nvSpPr>
          <p:spPr>
            <a:xfrm>
              <a:off x="43818" y="123766"/>
              <a:ext cx="58425" cy="192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2700" y="21600"/>
                    <a:pt x="0" y="19938"/>
                    <a:pt x="0" y="17446"/>
                  </a:cubicBezTo>
                  <a:cubicBezTo>
                    <a:pt x="0" y="4777"/>
                    <a:pt x="0" y="4777"/>
                    <a:pt x="0" y="4777"/>
                  </a:cubicBezTo>
                  <a:cubicBezTo>
                    <a:pt x="0" y="2492"/>
                    <a:pt x="3375" y="0"/>
                    <a:pt x="1080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43" name="Shape 443"/>
            <p:cNvSpPr/>
            <p:nvPr/>
          </p:nvSpPr>
          <p:spPr>
            <a:xfrm>
              <a:off x="382061" y="182958"/>
              <a:ext cx="43819" cy="73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900" y="21600"/>
                    <a:pt x="21600" y="19440"/>
                    <a:pt x="21600" y="10800"/>
                  </a:cubicBezTo>
                  <a:cubicBezTo>
                    <a:pt x="21600" y="2160"/>
                    <a:pt x="9900" y="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44" name="Shape 444"/>
            <p:cNvSpPr/>
            <p:nvPr/>
          </p:nvSpPr>
          <p:spPr>
            <a:xfrm>
              <a:off x="322868" y="123766"/>
              <a:ext cx="59194" cy="192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18900" y="21600"/>
                    <a:pt x="21600" y="19938"/>
                    <a:pt x="21600" y="17446"/>
                  </a:cubicBezTo>
                  <a:cubicBezTo>
                    <a:pt x="21600" y="4777"/>
                    <a:pt x="21600" y="4777"/>
                    <a:pt x="21600" y="4777"/>
                  </a:cubicBezTo>
                  <a:cubicBezTo>
                    <a:pt x="21600" y="2492"/>
                    <a:pt x="16200" y="0"/>
                    <a:pt x="81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45" name="Shape 445"/>
            <p:cNvSpPr/>
            <p:nvPr/>
          </p:nvSpPr>
          <p:spPr>
            <a:xfrm>
              <a:off x="82255" y="0"/>
              <a:ext cx="261370" cy="123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9027"/>
                    <a:pt x="4868" y="0"/>
                    <a:pt x="10800" y="0"/>
                  </a:cubicBezTo>
                  <a:cubicBezTo>
                    <a:pt x="16732" y="0"/>
                    <a:pt x="21600" y="9027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53" name="Group 453"/>
          <p:cNvGrpSpPr/>
          <p:nvPr/>
        </p:nvGrpSpPr>
        <p:grpSpPr>
          <a:xfrm>
            <a:off x="819142" y="1987415"/>
            <a:ext cx="195271" cy="195271"/>
            <a:chOff x="0" y="0"/>
            <a:chExt cx="195270" cy="195270"/>
          </a:xfrm>
        </p:grpSpPr>
        <p:sp>
          <p:nvSpPr>
            <p:cNvPr id="447" name="Shape 447"/>
            <p:cNvSpPr/>
            <p:nvPr/>
          </p:nvSpPr>
          <p:spPr>
            <a:xfrm>
              <a:off x="38252" y="38252"/>
              <a:ext cx="157019" cy="157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48" name="Shape 448"/>
            <p:cNvSpPr/>
            <p:nvPr/>
          </p:nvSpPr>
          <p:spPr>
            <a:xfrm>
              <a:off x="17122" y="17122"/>
              <a:ext cx="164305" cy="164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49" name="Shape 449"/>
            <p:cNvSpPr/>
            <p:nvPr/>
          </p:nvSpPr>
          <p:spPr>
            <a:xfrm>
              <a:off x="0" y="0"/>
              <a:ext cx="179919" cy="167219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0" name="Shape 450"/>
            <p:cNvSpPr/>
            <p:nvPr/>
          </p:nvSpPr>
          <p:spPr>
            <a:xfrm>
              <a:off x="34609" y="61932"/>
              <a:ext cx="110751" cy="7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6342" y="0"/>
                  </a:lnTo>
                  <a:lnTo>
                    <a:pt x="9521" y="15922"/>
                  </a:lnTo>
                  <a:lnTo>
                    <a:pt x="5329" y="7905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1" name="Shape 451"/>
            <p:cNvSpPr/>
            <p:nvPr/>
          </p:nvSpPr>
          <p:spPr>
            <a:xfrm>
              <a:off x="34609" y="25866"/>
              <a:ext cx="27325" cy="2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2" name="Shape 452"/>
            <p:cNvSpPr/>
            <p:nvPr/>
          </p:nvSpPr>
          <p:spPr>
            <a:xfrm flipH="1">
              <a:off x="0" y="132608"/>
              <a:ext cx="167219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60" name="Group 460"/>
          <p:cNvGrpSpPr/>
          <p:nvPr/>
        </p:nvGrpSpPr>
        <p:grpSpPr>
          <a:xfrm>
            <a:off x="1184059" y="2230921"/>
            <a:ext cx="394324" cy="394325"/>
            <a:chOff x="0" y="0"/>
            <a:chExt cx="394322" cy="394323"/>
          </a:xfrm>
        </p:grpSpPr>
        <p:sp>
          <p:nvSpPr>
            <p:cNvPr id="454" name="Shape 454"/>
            <p:cNvSpPr/>
            <p:nvPr/>
          </p:nvSpPr>
          <p:spPr>
            <a:xfrm>
              <a:off x="54095" y="40571"/>
              <a:ext cx="298834" cy="163709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5" name="Shape 455"/>
            <p:cNvSpPr/>
            <p:nvPr/>
          </p:nvSpPr>
          <p:spPr>
            <a:xfrm>
              <a:off x="40571" y="313180"/>
              <a:ext cx="95378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6" name="Shape 456"/>
            <p:cNvSpPr/>
            <p:nvPr/>
          </p:nvSpPr>
          <p:spPr>
            <a:xfrm>
              <a:off x="40571" y="340228"/>
              <a:ext cx="40572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7" name="Shape 457"/>
            <p:cNvSpPr/>
            <p:nvPr/>
          </p:nvSpPr>
          <p:spPr>
            <a:xfrm>
              <a:off x="204279" y="298945"/>
              <a:ext cx="162173" cy="27760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8" name="Shape 458"/>
            <p:cNvSpPr/>
            <p:nvPr/>
          </p:nvSpPr>
          <p:spPr>
            <a:xfrm>
              <a:off x="0" y="271897"/>
              <a:ext cx="394323" cy="122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800"/>
                  </a:moveTo>
                  <a:cubicBezTo>
                    <a:pt x="21600" y="2100"/>
                    <a:pt x="20948" y="0"/>
                    <a:pt x="20110" y="0"/>
                  </a:cubicBezTo>
                  <a:cubicBezTo>
                    <a:pt x="1490" y="0"/>
                    <a:pt x="1490" y="0"/>
                    <a:pt x="1490" y="0"/>
                  </a:cubicBezTo>
                  <a:cubicBezTo>
                    <a:pt x="652" y="0"/>
                    <a:pt x="0" y="2100"/>
                    <a:pt x="0" y="48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48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9" name="Shape 459"/>
            <p:cNvSpPr/>
            <p:nvPr/>
          </p:nvSpPr>
          <p:spPr>
            <a:xfrm>
              <a:off x="13523" y="0"/>
              <a:ext cx="367277" cy="244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200"/>
                  </a:moveTo>
                  <a:cubicBezTo>
                    <a:pt x="21600" y="20550"/>
                    <a:pt x="20900" y="21600"/>
                    <a:pt x="20000" y="21600"/>
                  </a:cubicBezTo>
                  <a:cubicBezTo>
                    <a:pt x="1600" y="21600"/>
                    <a:pt x="1600" y="21600"/>
                    <a:pt x="1600" y="21600"/>
                  </a:cubicBezTo>
                  <a:cubicBezTo>
                    <a:pt x="700" y="21600"/>
                    <a:pt x="0" y="20550"/>
                    <a:pt x="0" y="19200"/>
                  </a:cubicBezTo>
                  <a:cubicBezTo>
                    <a:pt x="0" y="2400"/>
                    <a:pt x="0" y="2400"/>
                    <a:pt x="0" y="2400"/>
                  </a:cubicBezTo>
                  <a:cubicBezTo>
                    <a:pt x="0" y="1050"/>
                    <a:pt x="700" y="0"/>
                    <a:pt x="1600" y="0"/>
                  </a:cubicBezTo>
                  <a:cubicBezTo>
                    <a:pt x="20000" y="0"/>
                    <a:pt x="20000" y="0"/>
                    <a:pt x="20000" y="0"/>
                  </a:cubicBezTo>
                  <a:cubicBezTo>
                    <a:pt x="20900" y="0"/>
                    <a:pt x="21600" y="1050"/>
                    <a:pt x="21600" y="2400"/>
                  </a:cubicBezTo>
                  <a:lnTo>
                    <a:pt x="21600" y="192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80" name="Group 480"/>
          <p:cNvGrpSpPr/>
          <p:nvPr/>
        </p:nvGrpSpPr>
        <p:grpSpPr>
          <a:xfrm>
            <a:off x="2521738" y="3015330"/>
            <a:ext cx="330558" cy="330557"/>
            <a:chOff x="0" y="0"/>
            <a:chExt cx="330556" cy="330556"/>
          </a:xfrm>
        </p:grpSpPr>
        <p:sp>
          <p:nvSpPr>
            <p:cNvPr id="461" name="Shape 461"/>
            <p:cNvSpPr/>
            <p:nvPr/>
          </p:nvSpPr>
          <p:spPr>
            <a:xfrm>
              <a:off x="0" y="0"/>
              <a:ext cx="193919" cy="33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490"/>
                  </a:moveTo>
                  <a:cubicBezTo>
                    <a:pt x="21600" y="652"/>
                    <a:pt x="20488" y="0"/>
                    <a:pt x="19059" y="0"/>
                  </a:cubicBezTo>
                  <a:cubicBezTo>
                    <a:pt x="2541" y="0"/>
                    <a:pt x="2541" y="0"/>
                    <a:pt x="2541" y="0"/>
                  </a:cubicBezTo>
                  <a:cubicBezTo>
                    <a:pt x="1112" y="0"/>
                    <a:pt x="0" y="652"/>
                    <a:pt x="0" y="1490"/>
                  </a:cubicBezTo>
                  <a:cubicBezTo>
                    <a:pt x="0" y="20110"/>
                    <a:pt x="0" y="20110"/>
                    <a:pt x="0" y="20110"/>
                  </a:cubicBezTo>
                  <a:cubicBezTo>
                    <a:pt x="0" y="20948"/>
                    <a:pt x="1112" y="21600"/>
                    <a:pt x="2541" y="21600"/>
                  </a:cubicBezTo>
                  <a:cubicBezTo>
                    <a:pt x="19059" y="21600"/>
                    <a:pt x="19059" y="21600"/>
                    <a:pt x="19059" y="21600"/>
                  </a:cubicBezTo>
                  <a:cubicBezTo>
                    <a:pt x="20488" y="21600"/>
                    <a:pt x="21600" y="20948"/>
                    <a:pt x="21600" y="20110"/>
                  </a:cubicBezTo>
                  <a:lnTo>
                    <a:pt x="21600" y="149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62" name="Shape 462"/>
            <p:cNvSpPr/>
            <p:nvPr/>
          </p:nvSpPr>
          <p:spPr>
            <a:xfrm>
              <a:off x="0" y="193918"/>
              <a:ext cx="193919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63" name="Shape 463"/>
            <p:cNvSpPr/>
            <p:nvPr/>
          </p:nvSpPr>
          <p:spPr>
            <a:xfrm>
              <a:off x="62650" y="227928"/>
              <a:ext cx="68619" cy="6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64" name="Shape 464"/>
            <p:cNvSpPr/>
            <p:nvPr/>
          </p:nvSpPr>
          <p:spPr>
            <a:xfrm>
              <a:off x="85324" y="245232"/>
              <a:ext cx="28641" cy="34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098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65" name="Shape 465"/>
            <p:cNvSpPr/>
            <p:nvPr/>
          </p:nvSpPr>
          <p:spPr>
            <a:xfrm>
              <a:off x="34010" y="15931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66" name="Shape 466"/>
            <p:cNvSpPr/>
            <p:nvPr/>
          </p:nvSpPr>
          <p:spPr>
            <a:xfrm>
              <a:off x="34010" y="136637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67" name="Shape 467"/>
            <p:cNvSpPr/>
            <p:nvPr/>
          </p:nvSpPr>
          <p:spPr>
            <a:xfrm>
              <a:off x="34010" y="113964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68" name="Shape 468"/>
            <p:cNvSpPr/>
            <p:nvPr/>
          </p:nvSpPr>
          <p:spPr>
            <a:xfrm>
              <a:off x="79357" y="159311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69" name="Shape 469"/>
            <p:cNvSpPr/>
            <p:nvPr/>
          </p:nvSpPr>
          <p:spPr>
            <a:xfrm>
              <a:off x="79357" y="136637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0" name="Shape 470"/>
            <p:cNvSpPr/>
            <p:nvPr/>
          </p:nvSpPr>
          <p:spPr>
            <a:xfrm>
              <a:off x="79357" y="113964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1" name="Shape 471"/>
            <p:cNvSpPr/>
            <p:nvPr/>
          </p:nvSpPr>
          <p:spPr>
            <a:xfrm>
              <a:off x="125300" y="15931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2" name="Shape 472"/>
            <p:cNvSpPr/>
            <p:nvPr/>
          </p:nvSpPr>
          <p:spPr>
            <a:xfrm>
              <a:off x="125300" y="136637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3" name="Shape 473"/>
            <p:cNvSpPr/>
            <p:nvPr/>
          </p:nvSpPr>
          <p:spPr>
            <a:xfrm>
              <a:off x="125300" y="113964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4" name="Shape 474"/>
            <p:cNvSpPr/>
            <p:nvPr/>
          </p:nvSpPr>
          <p:spPr>
            <a:xfrm>
              <a:off x="34010" y="9129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5" name="Shape 475"/>
            <p:cNvSpPr/>
            <p:nvPr/>
          </p:nvSpPr>
          <p:spPr>
            <a:xfrm>
              <a:off x="125300" y="9129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6" name="Shape 476"/>
            <p:cNvSpPr/>
            <p:nvPr/>
          </p:nvSpPr>
          <p:spPr>
            <a:xfrm>
              <a:off x="34010" y="68020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7" name="Shape 477"/>
            <p:cNvSpPr/>
            <p:nvPr/>
          </p:nvSpPr>
          <p:spPr>
            <a:xfrm>
              <a:off x="296546" y="79357"/>
              <a:ext cx="34011" cy="79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971"/>
                  </a:moveTo>
                  <a:cubicBezTo>
                    <a:pt x="21600" y="19671"/>
                    <a:pt x="17100" y="21600"/>
                    <a:pt x="10800" y="21600"/>
                  </a:cubicBezTo>
                  <a:lnTo>
                    <a:pt x="10800" y="21600"/>
                  </a:lnTo>
                  <a:cubicBezTo>
                    <a:pt x="4500" y="21600"/>
                    <a:pt x="0" y="19671"/>
                    <a:pt x="0" y="16971"/>
                  </a:cubicBezTo>
                  <a:cubicBezTo>
                    <a:pt x="0" y="4629"/>
                    <a:pt x="0" y="4629"/>
                    <a:pt x="0" y="4629"/>
                  </a:cubicBezTo>
                  <a:cubicBezTo>
                    <a:pt x="0" y="1929"/>
                    <a:pt x="4500" y="0"/>
                    <a:pt x="10800" y="0"/>
                  </a:cubicBezTo>
                  <a:lnTo>
                    <a:pt x="10800" y="0"/>
                  </a:lnTo>
                  <a:cubicBezTo>
                    <a:pt x="17100" y="0"/>
                    <a:pt x="21600" y="1929"/>
                    <a:pt x="21600" y="4629"/>
                  </a:cubicBezTo>
                  <a:lnTo>
                    <a:pt x="21600" y="16971"/>
                  </a:lnTo>
                  <a:close/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8" name="Shape 478"/>
            <p:cNvSpPr/>
            <p:nvPr/>
          </p:nvSpPr>
          <p:spPr>
            <a:xfrm>
              <a:off x="273872" y="96660"/>
              <a:ext cx="22674" cy="45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450" y="21600"/>
                    <a:pt x="0" y="16875"/>
                    <a:pt x="0" y="10800"/>
                  </a:cubicBezTo>
                  <a:cubicBezTo>
                    <a:pt x="0" y="4725"/>
                    <a:pt x="9450" y="0"/>
                    <a:pt x="21600" y="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9" name="Shape 479"/>
            <p:cNvSpPr/>
            <p:nvPr/>
          </p:nvSpPr>
          <p:spPr>
            <a:xfrm>
              <a:off x="193918" y="44153"/>
              <a:ext cx="125302" cy="256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00"/>
                  </a:moveTo>
                  <a:cubicBezTo>
                    <a:pt x="21600" y="18240"/>
                    <a:pt x="21600" y="18240"/>
                    <a:pt x="21600" y="18240"/>
                  </a:cubicBezTo>
                  <a:cubicBezTo>
                    <a:pt x="21600" y="20160"/>
                    <a:pt x="18409" y="21600"/>
                    <a:pt x="14727" y="21600"/>
                  </a:cubicBezTo>
                  <a:cubicBezTo>
                    <a:pt x="11045" y="21600"/>
                    <a:pt x="7855" y="20160"/>
                    <a:pt x="7855" y="18240"/>
                  </a:cubicBezTo>
                  <a:cubicBezTo>
                    <a:pt x="7855" y="1920"/>
                    <a:pt x="7855" y="1920"/>
                    <a:pt x="7855" y="1920"/>
                  </a:cubicBezTo>
                  <a:cubicBezTo>
                    <a:pt x="7855" y="840"/>
                    <a:pt x="6136" y="0"/>
                    <a:pt x="392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84" name="Group 484"/>
          <p:cNvGrpSpPr/>
          <p:nvPr/>
        </p:nvGrpSpPr>
        <p:grpSpPr>
          <a:xfrm>
            <a:off x="2396740" y="516604"/>
            <a:ext cx="182342" cy="153956"/>
            <a:chOff x="0" y="0"/>
            <a:chExt cx="182341" cy="153954"/>
          </a:xfrm>
        </p:grpSpPr>
        <p:sp>
          <p:nvSpPr>
            <p:cNvPr id="481" name="Shape 481"/>
            <p:cNvSpPr/>
            <p:nvPr/>
          </p:nvSpPr>
          <p:spPr>
            <a:xfrm>
              <a:off x="0" y="105864"/>
              <a:ext cx="182342" cy="48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004" y="11100"/>
                  </a:moveTo>
                  <a:lnTo>
                    <a:pt x="7477" y="11100"/>
                  </a:lnTo>
                  <a:lnTo>
                    <a:pt x="7477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4004" y="0"/>
                  </a:lnTo>
                  <a:lnTo>
                    <a:pt x="14004" y="111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82" name="Shape 482"/>
            <p:cNvSpPr/>
            <p:nvPr/>
          </p:nvSpPr>
          <p:spPr>
            <a:xfrm>
              <a:off x="73470" y="105865"/>
              <a:ext cx="47098" cy="14361"/>
            </a:xfrm>
            <a:prstGeom prst="rect">
              <a:avLst/>
            </a:pr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3" name="Shape 483"/>
            <p:cNvSpPr/>
            <p:nvPr/>
          </p:nvSpPr>
          <p:spPr>
            <a:xfrm>
              <a:off x="0" y="0"/>
              <a:ext cx="182342" cy="9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982" y="8006"/>
                  </a:moveTo>
                  <a:lnTo>
                    <a:pt x="15982" y="0"/>
                  </a:lnTo>
                  <a:lnTo>
                    <a:pt x="10800" y="0"/>
                  </a:lnTo>
                  <a:lnTo>
                    <a:pt x="5459" y="0"/>
                  </a:lnTo>
                  <a:lnTo>
                    <a:pt x="5459" y="8006"/>
                  </a:lnTo>
                  <a:lnTo>
                    <a:pt x="0" y="8006"/>
                  </a:lnTo>
                  <a:lnTo>
                    <a:pt x="0" y="21600"/>
                  </a:lnTo>
                  <a:lnTo>
                    <a:pt x="7477" y="21600"/>
                  </a:lnTo>
                  <a:lnTo>
                    <a:pt x="10800" y="21600"/>
                  </a:lnTo>
                  <a:lnTo>
                    <a:pt x="14004" y="21600"/>
                  </a:lnTo>
                  <a:lnTo>
                    <a:pt x="21600" y="21600"/>
                  </a:lnTo>
                  <a:lnTo>
                    <a:pt x="21600" y="8006"/>
                  </a:lnTo>
                  <a:lnTo>
                    <a:pt x="15982" y="8006"/>
                  </a:lnTo>
                  <a:close/>
                  <a:moveTo>
                    <a:pt x="14202" y="8006"/>
                  </a:moveTo>
                  <a:lnTo>
                    <a:pt x="10800" y="8006"/>
                  </a:lnTo>
                  <a:lnTo>
                    <a:pt x="7358" y="8006"/>
                  </a:lnTo>
                  <a:lnTo>
                    <a:pt x="7358" y="3625"/>
                  </a:lnTo>
                  <a:lnTo>
                    <a:pt x="10800" y="3625"/>
                  </a:lnTo>
                  <a:lnTo>
                    <a:pt x="14202" y="3625"/>
                  </a:lnTo>
                  <a:lnTo>
                    <a:pt x="14202" y="80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485" name="Shape 485"/>
          <p:cNvSpPr/>
          <p:nvPr/>
        </p:nvSpPr>
        <p:spPr>
          <a:xfrm>
            <a:off x="4893406" y="5087542"/>
            <a:ext cx="497660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6500">
                <a:solidFill>
                  <a:srgbClr val="70BF41"/>
                </a:solidFill>
              </a:rPr>
              <a:t>Map </a:t>
            </a:r>
            <a:r>
              <a:rPr b="1" sz="6500">
                <a:solidFill>
                  <a:srgbClr val="53585F"/>
                </a:solidFill>
              </a:rPr>
              <a:t>Reduce</a:t>
            </a:r>
          </a:p>
        </p:txBody>
      </p:sp>
    </p:spTree>
  </p:cSld>
  <p:clrMapOvr>
    <a:masterClrMapping/>
  </p:clrMapOvr>
  <p:transition spd="fast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3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11450" y="3231029"/>
            <a:ext cx="7581900" cy="2717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3053" y="1453282"/>
            <a:ext cx="48260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30133" y="4724351"/>
            <a:ext cx="4826001" cy="269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4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4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1" grpId="1"/>
      <p:bldP build="whole" bldLvl="1" animBg="1" rev="0" advAuto="0" spid="492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/>
        </p:nvSpPr>
        <p:spPr>
          <a:xfrm flipH="1">
            <a:off x="1935547" y="5116890"/>
            <a:ext cx="893868" cy="192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783" y="0"/>
                </a:moveTo>
                <a:cubicBezTo>
                  <a:pt x="2817" y="0"/>
                  <a:pt x="2817" y="0"/>
                  <a:pt x="2817" y="0"/>
                </a:cubicBezTo>
                <a:cubicBezTo>
                  <a:pt x="939" y="0"/>
                  <a:pt x="0" y="4320"/>
                  <a:pt x="0" y="8640"/>
                </a:cubicBezTo>
                <a:cubicBezTo>
                  <a:pt x="0" y="17280"/>
                  <a:pt x="939" y="21600"/>
                  <a:pt x="2817" y="21600"/>
                </a:cubicBezTo>
                <a:cubicBezTo>
                  <a:pt x="18783" y="21600"/>
                  <a:pt x="18783" y="21600"/>
                  <a:pt x="18783" y="21600"/>
                </a:cubicBezTo>
                <a:cubicBezTo>
                  <a:pt x="20661" y="21600"/>
                  <a:pt x="21600" y="17280"/>
                  <a:pt x="21600" y="8640"/>
                </a:cubicBezTo>
                <a:cubicBezTo>
                  <a:pt x="21600" y="4320"/>
                  <a:pt x="20661" y="0"/>
                  <a:pt x="18783" y="0"/>
                </a:cubicBezTo>
                <a:close/>
              </a:path>
            </a:pathLst>
          </a:custGeom>
          <a:solidFill>
            <a:srgbClr val="929292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95" name="Shape 495"/>
          <p:cNvSpPr/>
          <p:nvPr/>
        </p:nvSpPr>
        <p:spPr>
          <a:xfrm flipH="1">
            <a:off x="1701260" y="4718127"/>
            <a:ext cx="1362440" cy="320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438"/>
                </a:lnTo>
                <a:cubicBezTo>
                  <a:pt x="21600" y="13021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3021"/>
                  <a:pt x="0" y="2438"/>
                </a:cubicBez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96" name="Shape 496"/>
          <p:cNvSpPr/>
          <p:nvPr/>
        </p:nvSpPr>
        <p:spPr>
          <a:xfrm flipH="1">
            <a:off x="2078598" y="5387771"/>
            <a:ext cx="607767" cy="129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581" y="448"/>
                </a:lnTo>
                <a:cubicBezTo>
                  <a:pt x="20555" y="12520"/>
                  <a:pt x="16118" y="21600"/>
                  <a:pt x="10800" y="21600"/>
                </a:cubicBezTo>
                <a:cubicBezTo>
                  <a:pt x="5482" y="21600"/>
                  <a:pt x="1045" y="12520"/>
                  <a:pt x="19" y="448"/>
                </a:cubicBez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97" name="Shape 497"/>
          <p:cNvSpPr/>
          <p:nvPr/>
        </p:nvSpPr>
        <p:spPr>
          <a:xfrm>
            <a:off x="2520950" y="731060"/>
            <a:ext cx="165413" cy="55727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98" name="Shape 498"/>
          <p:cNvSpPr/>
          <p:nvPr/>
        </p:nvSpPr>
        <p:spPr>
          <a:xfrm>
            <a:off x="2538818" y="683017"/>
            <a:ext cx="902240" cy="411703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99" name="Shape 499"/>
          <p:cNvSpPr/>
          <p:nvPr/>
        </p:nvSpPr>
        <p:spPr>
          <a:xfrm flipH="1">
            <a:off x="1795462" y="1733949"/>
            <a:ext cx="587020" cy="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0" name="Shape 500"/>
          <p:cNvSpPr/>
          <p:nvPr/>
        </p:nvSpPr>
        <p:spPr>
          <a:xfrm flipH="1">
            <a:off x="3257665" y="2209328"/>
            <a:ext cx="355713" cy="379692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1" name="Shape 501"/>
          <p:cNvSpPr/>
          <p:nvPr/>
        </p:nvSpPr>
        <p:spPr>
          <a:xfrm flipH="1">
            <a:off x="2829415" y="2826149"/>
            <a:ext cx="234286" cy="767196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2" name="Shape 502"/>
          <p:cNvSpPr/>
          <p:nvPr/>
        </p:nvSpPr>
        <p:spPr>
          <a:xfrm flipH="1">
            <a:off x="2376245" y="2762649"/>
            <a:ext cx="507311" cy="17145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3" name="Shape 503"/>
          <p:cNvSpPr/>
          <p:nvPr/>
        </p:nvSpPr>
        <p:spPr>
          <a:xfrm flipH="1">
            <a:off x="2239733" y="1882958"/>
            <a:ext cx="424646" cy="84873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4" name="Shape 504"/>
          <p:cNvSpPr/>
          <p:nvPr/>
        </p:nvSpPr>
        <p:spPr>
          <a:xfrm flipV="1">
            <a:off x="960929" y="1861043"/>
            <a:ext cx="478999" cy="205520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5" name="Shape 505"/>
          <p:cNvSpPr/>
          <p:nvPr/>
        </p:nvSpPr>
        <p:spPr>
          <a:xfrm>
            <a:off x="1691456" y="1978752"/>
            <a:ext cx="310382" cy="74655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6" name="Shape 506"/>
          <p:cNvSpPr/>
          <p:nvPr/>
        </p:nvSpPr>
        <p:spPr>
          <a:xfrm flipH="1" flipV="1">
            <a:off x="1510776" y="1009697"/>
            <a:ext cx="109186" cy="64567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7" name="Shape 507"/>
          <p:cNvSpPr/>
          <p:nvPr/>
        </p:nvSpPr>
        <p:spPr>
          <a:xfrm>
            <a:off x="1208163" y="2969024"/>
            <a:ext cx="526759" cy="761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8" name="Shape 508"/>
          <p:cNvSpPr/>
          <p:nvPr/>
        </p:nvSpPr>
        <p:spPr>
          <a:xfrm flipH="1" flipV="1">
            <a:off x="2829413" y="3825799"/>
            <a:ext cx="350349" cy="39695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9" name="Shape 509"/>
          <p:cNvSpPr/>
          <p:nvPr/>
        </p:nvSpPr>
        <p:spPr>
          <a:xfrm flipH="1">
            <a:off x="2121148" y="3704529"/>
            <a:ext cx="614179" cy="26612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0" name="Shape 510"/>
          <p:cNvSpPr/>
          <p:nvPr/>
        </p:nvSpPr>
        <p:spPr>
          <a:xfrm flipV="1">
            <a:off x="1981199" y="3291582"/>
            <a:ext cx="20639" cy="44103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1" name="Shape 511"/>
          <p:cNvSpPr/>
          <p:nvPr/>
        </p:nvSpPr>
        <p:spPr>
          <a:xfrm flipH="1">
            <a:off x="1439927" y="3209746"/>
            <a:ext cx="261336" cy="51808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2" name="Shape 512"/>
          <p:cNvSpPr/>
          <p:nvPr/>
        </p:nvSpPr>
        <p:spPr>
          <a:xfrm flipH="1">
            <a:off x="1668152" y="4180395"/>
            <a:ext cx="195399" cy="21688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3" name="Shape 513"/>
          <p:cNvSpPr/>
          <p:nvPr/>
        </p:nvSpPr>
        <p:spPr>
          <a:xfrm flipH="1">
            <a:off x="2478087" y="3825799"/>
            <a:ext cx="216970" cy="74806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4" name="Shape 514"/>
          <p:cNvSpPr/>
          <p:nvPr/>
        </p:nvSpPr>
        <p:spPr>
          <a:xfrm>
            <a:off x="2093526" y="4105874"/>
            <a:ext cx="313876" cy="9108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5" name="Shape 515"/>
          <p:cNvSpPr/>
          <p:nvPr/>
        </p:nvSpPr>
        <p:spPr>
          <a:xfrm flipH="1">
            <a:off x="2872856" y="4252518"/>
            <a:ext cx="317037" cy="20631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6" name="Shape 516"/>
          <p:cNvSpPr/>
          <p:nvPr/>
        </p:nvSpPr>
        <p:spPr>
          <a:xfrm>
            <a:off x="2883554" y="3709592"/>
            <a:ext cx="476201" cy="8185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7" name="Shape 517"/>
          <p:cNvSpPr/>
          <p:nvPr/>
        </p:nvSpPr>
        <p:spPr>
          <a:xfrm flipH="1" flipV="1">
            <a:off x="2829413" y="2297510"/>
            <a:ext cx="133889" cy="278730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8" name="Shape 518"/>
          <p:cNvSpPr/>
          <p:nvPr/>
        </p:nvSpPr>
        <p:spPr>
          <a:xfrm flipH="1">
            <a:off x="3713162" y="2177991"/>
            <a:ext cx="39856" cy="78587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9" name="Shape 519"/>
          <p:cNvSpPr/>
          <p:nvPr/>
        </p:nvSpPr>
        <p:spPr>
          <a:xfrm>
            <a:off x="3173513" y="2848374"/>
            <a:ext cx="295664" cy="56090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0" name="Shape 520"/>
          <p:cNvSpPr/>
          <p:nvPr/>
        </p:nvSpPr>
        <p:spPr>
          <a:xfrm flipH="1" flipV="1">
            <a:off x="926612" y="2610246"/>
            <a:ext cx="169308" cy="218676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1" name="Shape 521"/>
          <p:cNvSpPr/>
          <p:nvPr/>
        </p:nvSpPr>
        <p:spPr>
          <a:xfrm flipH="1">
            <a:off x="1011676" y="888868"/>
            <a:ext cx="412865" cy="39946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2" name="Shape 522"/>
          <p:cNvSpPr/>
          <p:nvPr/>
        </p:nvSpPr>
        <p:spPr>
          <a:xfrm flipH="1" flipV="1">
            <a:off x="1005695" y="1631253"/>
            <a:ext cx="546880" cy="391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3" name="Shape 523"/>
          <p:cNvSpPr/>
          <p:nvPr/>
        </p:nvSpPr>
        <p:spPr>
          <a:xfrm flipV="1">
            <a:off x="1719003" y="940546"/>
            <a:ext cx="430667" cy="78881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4" name="Shape 524"/>
          <p:cNvSpPr/>
          <p:nvPr/>
        </p:nvSpPr>
        <p:spPr>
          <a:xfrm flipH="1" flipV="1">
            <a:off x="2329979" y="1165624"/>
            <a:ext cx="107973" cy="12972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5" name="Shape 525"/>
          <p:cNvSpPr/>
          <p:nvPr/>
        </p:nvSpPr>
        <p:spPr>
          <a:xfrm flipH="1" flipV="1">
            <a:off x="2173289" y="574507"/>
            <a:ext cx="347662" cy="3765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6" name="Shape 526"/>
          <p:cNvSpPr/>
          <p:nvPr/>
        </p:nvSpPr>
        <p:spPr>
          <a:xfrm flipH="1">
            <a:off x="3328987" y="1158533"/>
            <a:ext cx="140190" cy="26577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7" name="Shape 527"/>
          <p:cNvSpPr/>
          <p:nvPr/>
        </p:nvSpPr>
        <p:spPr>
          <a:xfrm>
            <a:off x="3004588" y="1655371"/>
            <a:ext cx="464589" cy="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8" name="Shape 528"/>
          <p:cNvSpPr/>
          <p:nvPr/>
        </p:nvSpPr>
        <p:spPr>
          <a:xfrm flipV="1">
            <a:off x="1195579" y="3029626"/>
            <a:ext cx="4923" cy="258139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9" name="Shape 529"/>
          <p:cNvSpPr/>
          <p:nvPr/>
        </p:nvSpPr>
        <p:spPr>
          <a:xfrm flipH="1">
            <a:off x="1662111" y="3732612"/>
            <a:ext cx="638177" cy="6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AAD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0" name="Shape 530"/>
          <p:cNvSpPr/>
          <p:nvPr/>
        </p:nvSpPr>
        <p:spPr>
          <a:xfrm flipH="1">
            <a:off x="2520950" y="3465912"/>
            <a:ext cx="488951" cy="4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1" name="Shape 531"/>
          <p:cNvSpPr/>
          <p:nvPr/>
        </p:nvSpPr>
        <p:spPr>
          <a:xfrm flipH="1">
            <a:off x="1604962" y="2588024"/>
            <a:ext cx="887413" cy="88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2" name="Shape 532"/>
          <p:cNvSpPr/>
          <p:nvPr/>
        </p:nvSpPr>
        <p:spPr>
          <a:xfrm flipH="1">
            <a:off x="2767012" y="2413399"/>
            <a:ext cx="639763" cy="6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0E139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3" name="Shape 533"/>
          <p:cNvSpPr/>
          <p:nvPr/>
        </p:nvSpPr>
        <p:spPr>
          <a:xfrm flipH="1">
            <a:off x="3500437" y="1827612"/>
            <a:ext cx="487363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4" name="Shape 534"/>
          <p:cNvSpPr/>
          <p:nvPr/>
        </p:nvSpPr>
        <p:spPr>
          <a:xfrm flipH="1">
            <a:off x="3328986" y="978299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5" name="Shape 535"/>
          <p:cNvSpPr/>
          <p:nvPr/>
        </p:nvSpPr>
        <p:spPr>
          <a:xfrm flipH="1">
            <a:off x="2308223" y="1165624"/>
            <a:ext cx="885827" cy="885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AAD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6" name="Shape 536"/>
          <p:cNvSpPr/>
          <p:nvPr/>
        </p:nvSpPr>
        <p:spPr>
          <a:xfrm flipH="1">
            <a:off x="1320800" y="1475187"/>
            <a:ext cx="639763" cy="639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0E139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7" name="Shape 537"/>
          <p:cNvSpPr/>
          <p:nvPr/>
        </p:nvSpPr>
        <p:spPr>
          <a:xfrm flipH="1">
            <a:off x="1309686" y="700487"/>
            <a:ext cx="485777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8" name="Shape 538"/>
          <p:cNvSpPr/>
          <p:nvPr/>
        </p:nvSpPr>
        <p:spPr>
          <a:xfrm flipH="1">
            <a:off x="989011" y="2762649"/>
            <a:ext cx="339727" cy="342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9" name="Shape 539"/>
          <p:cNvSpPr/>
          <p:nvPr/>
        </p:nvSpPr>
        <p:spPr>
          <a:xfrm flipH="1">
            <a:off x="2308223" y="446485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40" name="Shape 540"/>
          <p:cNvSpPr/>
          <p:nvPr/>
        </p:nvSpPr>
        <p:spPr>
          <a:xfrm flipH="1">
            <a:off x="752473" y="1913337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41" name="Shape 541"/>
          <p:cNvSpPr/>
          <p:nvPr/>
        </p:nvSpPr>
        <p:spPr>
          <a:xfrm flipH="1">
            <a:off x="3009898" y="4062812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42" name="Shape 542"/>
          <p:cNvSpPr/>
          <p:nvPr/>
        </p:nvSpPr>
        <p:spPr>
          <a:xfrm flipV="1">
            <a:off x="3383137" y="1542494"/>
            <a:ext cx="521621" cy="12891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43" name="Shape 543"/>
          <p:cNvSpPr/>
          <p:nvPr/>
        </p:nvSpPr>
        <p:spPr>
          <a:xfrm>
            <a:off x="2060497" y="877118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44" name="Shape 544"/>
          <p:cNvSpPr/>
          <p:nvPr/>
        </p:nvSpPr>
        <p:spPr>
          <a:xfrm>
            <a:off x="3308144" y="1567467"/>
            <a:ext cx="181875" cy="181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45" name="Shape 545"/>
          <p:cNvSpPr/>
          <p:nvPr/>
        </p:nvSpPr>
        <p:spPr>
          <a:xfrm>
            <a:off x="1532331" y="4373979"/>
            <a:ext cx="159127" cy="159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17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46" name="Shape 546"/>
          <p:cNvSpPr/>
          <p:nvPr/>
        </p:nvSpPr>
        <p:spPr>
          <a:xfrm>
            <a:off x="2735326" y="4429909"/>
            <a:ext cx="161033" cy="16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47" name="Shape 547"/>
          <p:cNvSpPr/>
          <p:nvPr/>
        </p:nvSpPr>
        <p:spPr>
          <a:xfrm>
            <a:off x="2421148" y="4518947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48" name="Shape 548"/>
          <p:cNvSpPr/>
          <p:nvPr/>
        </p:nvSpPr>
        <p:spPr>
          <a:xfrm>
            <a:off x="2378053" y="4158620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49" name="Shape 549"/>
          <p:cNvSpPr/>
          <p:nvPr/>
        </p:nvSpPr>
        <p:spPr>
          <a:xfrm>
            <a:off x="3197746" y="3661198"/>
            <a:ext cx="215319" cy="215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50" name="Shape 550"/>
          <p:cNvSpPr/>
          <p:nvPr/>
        </p:nvSpPr>
        <p:spPr>
          <a:xfrm>
            <a:off x="2710151" y="2148789"/>
            <a:ext cx="161033" cy="16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51" name="Shape 551"/>
          <p:cNvSpPr/>
          <p:nvPr/>
        </p:nvSpPr>
        <p:spPr>
          <a:xfrm>
            <a:off x="2266502" y="1097178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52" name="Shape 552"/>
          <p:cNvSpPr/>
          <p:nvPr/>
        </p:nvSpPr>
        <p:spPr>
          <a:xfrm>
            <a:off x="2054665" y="506000"/>
            <a:ext cx="132965" cy="132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53" name="Shape 553"/>
          <p:cNvSpPr/>
          <p:nvPr/>
        </p:nvSpPr>
        <p:spPr>
          <a:xfrm>
            <a:off x="3257917" y="1360871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54" name="Shape 554"/>
          <p:cNvSpPr/>
          <p:nvPr/>
        </p:nvSpPr>
        <p:spPr>
          <a:xfrm>
            <a:off x="3788355" y="1487725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55" name="Shape 555"/>
          <p:cNvSpPr/>
          <p:nvPr/>
        </p:nvSpPr>
        <p:spPr>
          <a:xfrm>
            <a:off x="1366044" y="3720041"/>
            <a:ext cx="111799" cy="111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17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56" name="Shape 556"/>
          <p:cNvSpPr/>
          <p:nvPr/>
        </p:nvSpPr>
        <p:spPr>
          <a:xfrm>
            <a:off x="828028" y="1542422"/>
            <a:ext cx="177669" cy="177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444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57" name="Shape 557"/>
          <p:cNvSpPr/>
          <p:nvPr/>
        </p:nvSpPr>
        <p:spPr>
          <a:xfrm>
            <a:off x="3649736" y="2923133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58" name="Shape 558"/>
          <p:cNvSpPr/>
          <p:nvPr/>
        </p:nvSpPr>
        <p:spPr>
          <a:xfrm>
            <a:off x="3420687" y="3386401"/>
            <a:ext cx="117239" cy="117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59" name="Shape 559"/>
          <p:cNvSpPr/>
          <p:nvPr/>
        </p:nvSpPr>
        <p:spPr>
          <a:xfrm>
            <a:off x="1140667" y="3246535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60" name="Shape 560"/>
          <p:cNvSpPr/>
          <p:nvPr/>
        </p:nvSpPr>
        <p:spPr>
          <a:xfrm>
            <a:off x="825939" y="2504444"/>
            <a:ext cx="132965" cy="132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61" name="Shape 561"/>
          <p:cNvSpPr/>
          <p:nvPr/>
        </p:nvSpPr>
        <p:spPr>
          <a:xfrm>
            <a:off x="922824" y="1256220"/>
            <a:ext cx="126855" cy="126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573" name="Group 573"/>
          <p:cNvGrpSpPr/>
          <p:nvPr/>
        </p:nvGrpSpPr>
        <p:grpSpPr>
          <a:xfrm>
            <a:off x="1526604" y="1614696"/>
            <a:ext cx="205963" cy="326427"/>
            <a:chOff x="0" y="0"/>
            <a:chExt cx="205962" cy="326426"/>
          </a:xfrm>
        </p:grpSpPr>
        <p:sp>
          <p:nvSpPr>
            <p:cNvPr id="562" name="Shape 562"/>
            <p:cNvSpPr/>
            <p:nvPr/>
          </p:nvSpPr>
          <p:spPr>
            <a:xfrm>
              <a:off x="0" y="44780"/>
              <a:ext cx="68350" cy="281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440"/>
                  </a:moveTo>
                  <a:cubicBezTo>
                    <a:pt x="21600" y="20628"/>
                    <a:pt x="16200" y="21600"/>
                    <a:pt x="11250" y="21600"/>
                  </a:cubicBezTo>
                  <a:cubicBezTo>
                    <a:pt x="6300" y="21600"/>
                    <a:pt x="0" y="20628"/>
                    <a:pt x="0" y="19440"/>
                  </a:cubicBezTo>
                  <a:cubicBezTo>
                    <a:pt x="0" y="5184"/>
                    <a:pt x="0" y="5184"/>
                    <a:pt x="0" y="5184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21600" y="5184"/>
                    <a:pt x="21600" y="5184"/>
                    <a:pt x="21600" y="5184"/>
                  </a:cubicBezTo>
                  <a:lnTo>
                    <a:pt x="21600" y="1944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3" name="Shape 563"/>
            <p:cNvSpPr/>
            <p:nvPr/>
          </p:nvSpPr>
          <p:spPr>
            <a:xfrm>
              <a:off x="0" y="281645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4" name="Shape 564"/>
            <p:cNvSpPr/>
            <p:nvPr/>
          </p:nvSpPr>
          <p:spPr>
            <a:xfrm>
              <a:off x="0" y="259255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5" name="Shape 565"/>
            <p:cNvSpPr/>
            <p:nvPr/>
          </p:nvSpPr>
          <p:spPr>
            <a:xfrm>
              <a:off x="102523" y="0"/>
              <a:ext cx="103440" cy="326427"/>
            </a:xfrm>
            <a:prstGeom prst="rect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6" name="Shape 566"/>
            <p:cNvSpPr/>
            <p:nvPr/>
          </p:nvSpPr>
          <p:spPr>
            <a:xfrm>
              <a:off x="102523" y="44780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7" name="Shape 567"/>
            <p:cNvSpPr/>
            <p:nvPr/>
          </p:nvSpPr>
          <p:spPr>
            <a:xfrm>
              <a:off x="102523" y="101345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8" name="Shape 568"/>
            <p:cNvSpPr/>
            <p:nvPr/>
          </p:nvSpPr>
          <p:spPr>
            <a:xfrm>
              <a:off x="102523" y="157321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9" name="Shape 569"/>
            <p:cNvSpPr/>
            <p:nvPr/>
          </p:nvSpPr>
          <p:spPr>
            <a:xfrm>
              <a:off x="102523" y="213885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0" name="Shape 570"/>
            <p:cNvSpPr/>
            <p:nvPr/>
          </p:nvSpPr>
          <p:spPr>
            <a:xfrm>
              <a:off x="102523" y="270450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1" name="Shape 571"/>
            <p:cNvSpPr/>
            <p:nvPr/>
          </p:nvSpPr>
          <p:spPr>
            <a:xfrm>
              <a:off x="0" y="112540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2" name="Shape 572"/>
            <p:cNvSpPr/>
            <p:nvPr/>
          </p:nvSpPr>
          <p:spPr>
            <a:xfrm flipH="1">
              <a:off x="34174" y="112540"/>
              <a:ext cx="1" cy="146716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574" name="Shape 574"/>
          <p:cNvSpPr/>
          <p:nvPr/>
        </p:nvSpPr>
        <p:spPr>
          <a:xfrm>
            <a:off x="1863550" y="2859013"/>
            <a:ext cx="350050" cy="343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588" y="8365"/>
                </a:moveTo>
                <a:cubicBezTo>
                  <a:pt x="18069" y="6988"/>
                  <a:pt x="18069" y="6988"/>
                  <a:pt x="18069" y="6988"/>
                </a:cubicBezTo>
                <a:cubicBezTo>
                  <a:pt x="18069" y="6988"/>
                  <a:pt x="19315" y="4129"/>
                  <a:pt x="19212" y="4024"/>
                </a:cubicBezTo>
                <a:cubicBezTo>
                  <a:pt x="17550" y="2329"/>
                  <a:pt x="17550" y="2329"/>
                  <a:pt x="17550" y="2329"/>
                </a:cubicBezTo>
                <a:cubicBezTo>
                  <a:pt x="17446" y="2224"/>
                  <a:pt x="14538" y="3494"/>
                  <a:pt x="14538" y="3494"/>
                </a:cubicBezTo>
                <a:cubicBezTo>
                  <a:pt x="13292" y="2965"/>
                  <a:pt x="13292" y="2965"/>
                  <a:pt x="13292" y="2965"/>
                </a:cubicBezTo>
                <a:cubicBezTo>
                  <a:pt x="13292" y="2965"/>
                  <a:pt x="12046" y="0"/>
                  <a:pt x="11942" y="0"/>
                </a:cubicBezTo>
                <a:cubicBezTo>
                  <a:pt x="9554" y="0"/>
                  <a:pt x="9554" y="0"/>
                  <a:pt x="9554" y="0"/>
                </a:cubicBezTo>
                <a:cubicBezTo>
                  <a:pt x="9346" y="0"/>
                  <a:pt x="8308" y="2965"/>
                  <a:pt x="8308" y="2965"/>
                </a:cubicBezTo>
                <a:cubicBezTo>
                  <a:pt x="6958" y="3494"/>
                  <a:pt x="6958" y="3494"/>
                  <a:pt x="6958" y="3494"/>
                </a:cubicBezTo>
                <a:cubicBezTo>
                  <a:pt x="6958" y="3494"/>
                  <a:pt x="4050" y="2224"/>
                  <a:pt x="3946" y="2329"/>
                </a:cubicBezTo>
                <a:cubicBezTo>
                  <a:pt x="2285" y="4024"/>
                  <a:pt x="2285" y="4024"/>
                  <a:pt x="2285" y="4024"/>
                </a:cubicBezTo>
                <a:cubicBezTo>
                  <a:pt x="2181" y="4129"/>
                  <a:pt x="3531" y="6988"/>
                  <a:pt x="3531" y="6988"/>
                </a:cubicBezTo>
                <a:cubicBezTo>
                  <a:pt x="2908" y="8365"/>
                  <a:pt x="2908" y="8365"/>
                  <a:pt x="2908" y="8365"/>
                </a:cubicBezTo>
                <a:cubicBezTo>
                  <a:pt x="2908" y="8365"/>
                  <a:pt x="0" y="9529"/>
                  <a:pt x="0" y="9635"/>
                </a:cubicBezTo>
                <a:cubicBezTo>
                  <a:pt x="0" y="12071"/>
                  <a:pt x="0" y="12071"/>
                  <a:pt x="0" y="12071"/>
                </a:cubicBezTo>
                <a:cubicBezTo>
                  <a:pt x="0" y="12176"/>
                  <a:pt x="2908" y="13235"/>
                  <a:pt x="2908" y="13235"/>
                </a:cubicBezTo>
                <a:cubicBezTo>
                  <a:pt x="3531" y="14612"/>
                  <a:pt x="3531" y="14612"/>
                  <a:pt x="3531" y="14612"/>
                </a:cubicBezTo>
                <a:cubicBezTo>
                  <a:pt x="3531" y="14612"/>
                  <a:pt x="2181" y="17576"/>
                  <a:pt x="2285" y="17682"/>
                </a:cubicBezTo>
                <a:cubicBezTo>
                  <a:pt x="4050" y="19271"/>
                  <a:pt x="4050" y="19271"/>
                  <a:pt x="4050" y="19271"/>
                </a:cubicBezTo>
                <a:cubicBezTo>
                  <a:pt x="4154" y="19376"/>
                  <a:pt x="6958" y="18106"/>
                  <a:pt x="6958" y="18106"/>
                </a:cubicBezTo>
                <a:cubicBezTo>
                  <a:pt x="8308" y="18635"/>
                  <a:pt x="8308" y="18635"/>
                  <a:pt x="8308" y="18635"/>
                </a:cubicBezTo>
                <a:cubicBezTo>
                  <a:pt x="8308" y="18635"/>
                  <a:pt x="9450" y="21600"/>
                  <a:pt x="9658" y="21600"/>
                </a:cubicBezTo>
                <a:cubicBezTo>
                  <a:pt x="12046" y="21600"/>
                  <a:pt x="12046" y="21600"/>
                  <a:pt x="12046" y="21600"/>
                </a:cubicBezTo>
                <a:cubicBezTo>
                  <a:pt x="12150" y="21600"/>
                  <a:pt x="13292" y="18635"/>
                  <a:pt x="13292" y="18635"/>
                </a:cubicBezTo>
                <a:cubicBezTo>
                  <a:pt x="14642" y="18106"/>
                  <a:pt x="14642" y="18106"/>
                  <a:pt x="14642" y="18106"/>
                </a:cubicBezTo>
                <a:cubicBezTo>
                  <a:pt x="14642" y="18106"/>
                  <a:pt x="17550" y="19376"/>
                  <a:pt x="17654" y="19271"/>
                </a:cubicBezTo>
                <a:cubicBezTo>
                  <a:pt x="19315" y="17576"/>
                  <a:pt x="19315" y="17576"/>
                  <a:pt x="19315" y="17576"/>
                </a:cubicBezTo>
                <a:cubicBezTo>
                  <a:pt x="19419" y="17471"/>
                  <a:pt x="18069" y="14612"/>
                  <a:pt x="18069" y="14612"/>
                </a:cubicBezTo>
                <a:cubicBezTo>
                  <a:pt x="18588" y="13235"/>
                  <a:pt x="18588" y="13235"/>
                  <a:pt x="18588" y="13235"/>
                </a:cubicBezTo>
                <a:cubicBezTo>
                  <a:pt x="18588" y="13235"/>
                  <a:pt x="21600" y="12071"/>
                  <a:pt x="21600" y="11965"/>
                </a:cubicBezTo>
                <a:cubicBezTo>
                  <a:pt x="21600" y="9529"/>
                  <a:pt x="21600" y="9529"/>
                  <a:pt x="21600" y="9529"/>
                </a:cubicBezTo>
                <a:cubicBezTo>
                  <a:pt x="21600" y="9424"/>
                  <a:pt x="18588" y="8365"/>
                  <a:pt x="18588" y="8365"/>
                </a:cubicBezTo>
                <a:moveTo>
                  <a:pt x="14227" y="10800"/>
                </a:moveTo>
                <a:cubicBezTo>
                  <a:pt x="14227" y="12706"/>
                  <a:pt x="12669" y="14294"/>
                  <a:pt x="10800" y="14294"/>
                </a:cubicBezTo>
                <a:cubicBezTo>
                  <a:pt x="8827" y="14294"/>
                  <a:pt x="7269" y="12706"/>
                  <a:pt x="7269" y="10800"/>
                </a:cubicBezTo>
                <a:cubicBezTo>
                  <a:pt x="7269" y="8894"/>
                  <a:pt x="8827" y="7306"/>
                  <a:pt x="10800" y="7306"/>
                </a:cubicBezTo>
                <a:cubicBezTo>
                  <a:pt x="12669" y="7306"/>
                  <a:pt x="14227" y="8894"/>
                  <a:pt x="14227" y="10800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75" name="Shape 575"/>
          <p:cNvSpPr/>
          <p:nvPr/>
        </p:nvSpPr>
        <p:spPr>
          <a:xfrm>
            <a:off x="3382114" y="1031961"/>
            <a:ext cx="230574" cy="221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4" h="21600" fill="norm" stroke="1" extrusionOk="0">
                <a:moveTo>
                  <a:pt x="21069" y="9180"/>
                </a:moveTo>
                <a:cubicBezTo>
                  <a:pt x="15541" y="13392"/>
                  <a:pt x="15541" y="13392"/>
                  <a:pt x="15541" y="13392"/>
                </a:cubicBezTo>
                <a:cubicBezTo>
                  <a:pt x="17588" y="20412"/>
                  <a:pt x="17588" y="20412"/>
                  <a:pt x="17588" y="20412"/>
                </a:cubicBezTo>
                <a:cubicBezTo>
                  <a:pt x="17793" y="20736"/>
                  <a:pt x="17588" y="21168"/>
                  <a:pt x="17281" y="21384"/>
                </a:cubicBezTo>
                <a:cubicBezTo>
                  <a:pt x="17178" y="21492"/>
                  <a:pt x="16974" y="21600"/>
                  <a:pt x="16769" y="21600"/>
                </a:cubicBezTo>
                <a:cubicBezTo>
                  <a:pt x="16667" y="21600"/>
                  <a:pt x="16462" y="21492"/>
                  <a:pt x="16257" y="21384"/>
                </a:cubicBezTo>
                <a:cubicBezTo>
                  <a:pt x="10729" y="17064"/>
                  <a:pt x="10729" y="17064"/>
                  <a:pt x="10729" y="17064"/>
                </a:cubicBezTo>
                <a:cubicBezTo>
                  <a:pt x="5099" y="21384"/>
                  <a:pt x="5099" y="21384"/>
                  <a:pt x="5099" y="21384"/>
                </a:cubicBezTo>
                <a:cubicBezTo>
                  <a:pt x="4792" y="21600"/>
                  <a:pt x="4382" y="21600"/>
                  <a:pt x="4075" y="21384"/>
                </a:cubicBezTo>
                <a:cubicBezTo>
                  <a:pt x="3768" y="21168"/>
                  <a:pt x="3666" y="20736"/>
                  <a:pt x="3768" y="20412"/>
                </a:cubicBezTo>
                <a:cubicBezTo>
                  <a:pt x="5918" y="13392"/>
                  <a:pt x="5918" y="13392"/>
                  <a:pt x="5918" y="13392"/>
                </a:cubicBezTo>
                <a:cubicBezTo>
                  <a:pt x="390" y="9180"/>
                  <a:pt x="390" y="9180"/>
                  <a:pt x="390" y="9180"/>
                </a:cubicBezTo>
                <a:cubicBezTo>
                  <a:pt x="83" y="8964"/>
                  <a:pt x="-122" y="8532"/>
                  <a:pt x="83" y="8100"/>
                </a:cubicBezTo>
                <a:cubicBezTo>
                  <a:pt x="185" y="7776"/>
                  <a:pt x="492" y="7560"/>
                  <a:pt x="902" y="7560"/>
                </a:cubicBezTo>
                <a:cubicBezTo>
                  <a:pt x="7760" y="7560"/>
                  <a:pt x="7760" y="7560"/>
                  <a:pt x="7760" y="7560"/>
                </a:cubicBezTo>
                <a:cubicBezTo>
                  <a:pt x="9910" y="540"/>
                  <a:pt x="9910" y="540"/>
                  <a:pt x="9910" y="540"/>
                </a:cubicBezTo>
                <a:cubicBezTo>
                  <a:pt x="10013" y="216"/>
                  <a:pt x="10320" y="0"/>
                  <a:pt x="10729" y="0"/>
                </a:cubicBezTo>
                <a:cubicBezTo>
                  <a:pt x="11139" y="0"/>
                  <a:pt x="11446" y="216"/>
                  <a:pt x="11548" y="540"/>
                </a:cubicBezTo>
                <a:cubicBezTo>
                  <a:pt x="13698" y="7560"/>
                  <a:pt x="13698" y="7560"/>
                  <a:pt x="13698" y="7560"/>
                </a:cubicBezTo>
                <a:cubicBezTo>
                  <a:pt x="20557" y="7560"/>
                  <a:pt x="20557" y="7560"/>
                  <a:pt x="20557" y="7560"/>
                </a:cubicBezTo>
                <a:cubicBezTo>
                  <a:pt x="20966" y="7560"/>
                  <a:pt x="21273" y="7776"/>
                  <a:pt x="21376" y="8100"/>
                </a:cubicBezTo>
                <a:cubicBezTo>
                  <a:pt x="21478" y="8532"/>
                  <a:pt x="21376" y="8964"/>
                  <a:pt x="21069" y="9180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76" name="Shape 576"/>
          <p:cNvSpPr/>
          <p:nvPr/>
        </p:nvSpPr>
        <p:spPr>
          <a:xfrm>
            <a:off x="1068142" y="2868114"/>
            <a:ext cx="170228" cy="145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63" fill="norm" stroke="1" extrusionOk="0">
                <a:moveTo>
                  <a:pt x="3600" y="1997"/>
                </a:moveTo>
                <a:cubicBezTo>
                  <a:pt x="1000" y="159"/>
                  <a:pt x="1000" y="159"/>
                  <a:pt x="1000" y="159"/>
                </a:cubicBezTo>
                <a:cubicBezTo>
                  <a:pt x="400" y="-186"/>
                  <a:pt x="0" y="44"/>
                  <a:pt x="0" y="733"/>
                </a:cubicBezTo>
                <a:cubicBezTo>
                  <a:pt x="0" y="4640"/>
                  <a:pt x="0" y="4640"/>
                  <a:pt x="0" y="4640"/>
                </a:cubicBezTo>
                <a:cubicBezTo>
                  <a:pt x="0" y="5444"/>
                  <a:pt x="400" y="5674"/>
                  <a:pt x="1000" y="5329"/>
                </a:cubicBezTo>
                <a:cubicBezTo>
                  <a:pt x="3600" y="3376"/>
                  <a:pt x="3600" y="3376"/>
                  <a:pt x="3600" y="3376"/>
                </a:cubicBezTo>
                <a:cubicBezTo>
                  <a:pt x="4100" y="3031"/>
                  <a:pt x="4100" y="2457"/>
                  <a:pt x="3600" y="1997"/>
                </a:cubicBezTo>
                <a:moveTo>
                  <a:pt x="20500" y="733"/>
                </a:moveTo>
                <a:cubicBezTo>
                  <a:pt x="6800" y="733"/>
                  <a:pt x="6800" y="733"/>
                  <a:pt x="6800" y="733"/>
                </a:cubicBezTo>
                <a:cubicBezTo>
                  <a:pt x="6200" y="733"/>
                  <a:pt x="5700" y="1308"/>
                  <a:pt x="5700" y="2112"/>
                </a:cubicBezTo>
                <a:cubicBezTo>
                  <a:pt x="5700" y="3376"/>
                  <a:pt x="5700" y="3376"/>
                  <a:pt x="5700" y="3376"/>
                </a:cubicBezTo>
                <a:cubicBezTo>
                  <a:pt x="5700" y="4065"/>
                  <a:pt x="6200" y="4640"/>
                  <a:pt x="6800" y="4640"/>
                </a:cubicBezTo>
                <a:cubicBezTo>
                  <a:pt x="20500" y="4640"/>
                  <a:pt x="20500" y="4640"/>
                  <a:pt x="20500" y="4640"/>
                </a:cubicBezTo>
                <a:cubicBezTo>
                  <a:pt x="21100" y="4640"/>
                  <a:pt x="21600" y="4065"/>
                  <a:pt x="21600" y="3376"/>
                </a:cubicBezTo>
                <a:cubicBezTo>
                  <a:pt x="21600" y="2112"/>
                  <a:pt x="21600" y="2112"/>
                  <a:pt x="21600" y="2112"/>
                </a:cubicBezTo>
                <a:cubicBezTo>
                  <a:pt x="21600" y="1308"/>
                  <a:pt x="21100" y="733"/>
                  <a:pt x="20500" y="733"/>
                </a:cubicBezTo>
                <a:moveTo>
                  <a:pt x="1000" y="13142"/>
                </a:moveTo>
                <a:cubicBezTo>
                  <a:pt x="3600" y="11303"/>
                  <a:pt x="3600" y="11303"/>
                  <a:pt x="3600" y="11303"/>
                </a:cubicBezTo>
                <a:cubicBezTo>
                  <a:pt x="4100" y="10844"/>
                  <a:pt x="4100" y="10269"/>
                  <a:pt x="3500" y="10040"/>
                </a:cubicBezTo>
                <a:cubicBezTo>
                  <a:pt x="1000" y="8546"/>
                  <a:pt x="1000" y="8546"/>
                  <a:pt x="1000" y="8546"/>
                </a:cubicBezTo>
                <a:cubicBezTo>
                  <a:pt x="500" y="8201"/>
                  <a:pt x="0" y="8546"/>
                  <a:pt x="0" y="9235"/>
                </a:cubicBezTo>
                <a:cubicBezTo>
                  <a:pt x="0" y="12567"/>
                  <a:pt x="0" y="12567"/>
                  <a:pt x="0" y="12567"/>
                </a:cubicBezTo>
                <a:cubicBezTo>
                  <a:pt x="0" y="13257"/>
                  <a:pt x="400" y="13486"/>
                  <a:pt x="1000" y="13142"/>
                </a:cubicBezTo>
                <a:moveTo>
                  <a:pt x="20500" y="8661"/>
                </a:moveTo>
                <a:cubicBezTo>
                  <a:pt x="6800" y="8661"/>
                  <a:pt x="6800" y="8661"/>
                  <a:pt x="6800" y="8661"/>
                </a:cubicBezTo>
                <a:cubicBezTo>
                  <a:pt x="6200" y="8661"/>
                  <a:pt x="5700" y="9235"/>
                  <a:pt x="5700" y="9925"/>
                </a:cubicBezTo>
                <a:cubicBezTo>
                  <a:pt x="5700" y="11188"/>
                  <a:pt x="5700" y="11188"/>
                  <a:pt x="5700" y="11188"/>
                </a:cubicBezTo>
                <a:cubicBezTo>
                  <a:pt x="5700" y="11993"/>
                  <a:pt x="6200" y="12567"/>
                  <a:pt x="6800" y="12567"/>
                </a:cubicBezTo>
                <a:cubicBezTo>
                  <a:pt x="20500" y="12567"/>
                  <a:pt x="20500" y="12567"/>
                  <a:pt x="20500" y="12567"/>
                </a:cubicBezTo>
                <a:cubicBezTo>
                  <a:pt x="21100" y="12567"/>
                  <a:pt x="21600" y="11993"/>
                  <a:pt x="21600" y="11188"/>
                </a:cubicBezTo>
                <a:cubicBezTo>
                  <a:pt x="21600" y="9925"/>
                  <a:pt x="21600" y="9925"/>
                  <a:pt x="21600" y="9925"/>
                </a:cubicBezTo>
                <a:cubicBezTo>
                  <a:pt x="21600" y="9235"/>
                  <a:pt x="21100" y="8661"/>
                  <a:pt x="20500" y="8661"/>
                </a:cubicBezTo>
                <a:moveTo>
                  <a:pt x="3600" y="17737"/>
                </a:moveTo>
                <a:cubicBezTo>
                  <a:pt x="1000" y="15784"/>
                  <a:pt x="1000" y="15784"/>
                  <a:pt x="1000" y="15784"/>
                </a:cubicBezTo>
                <a:cubicBezTo>
                  <a:pt x="400" y="15440"/>
                  <a:pt x="0" y="15669"/>
                  <a:pt x="0" y="16474"/>
                </a:cubicBezTo>
                <a:cubicBezTo>
                  <a:pt x="0" y="20380"/>
                  <a:pt x="0" y="20380"/>
                  <a:pt x="0" y="20380"/>
                </a:cubicBezTo>
                <a:cubicBezTo>
                  <a:pt x="0" y="21069"/>
                  <a:pt x="400" y="21414"/>
                  <a:pt x="1000" y="20954"/>
                </a:cubicBezTo>
                <a:cubicBezTo>
                  <a:pt x="3600" y="19116"/>
                  <a:pt x="3600" y="19116"/>
                  <a:pt x="3600" y="19116"/>
                </a:cubicBezTo>
                <a:cubicBezTo>
                  <a:pt x="4100" y="18771"/>
                  <a:pt x="4100" y="18082"/>
                  <a:pt x="3600" y="17737"/>
                </a:cubicBezTo>
                <a:moveTo>
                  <a:pt x="20500" y="16474"/>
                </a:moveTo>
                <a:cubicBezTo>
                  <a:pt x="6800" y="16474"/>
                  <a:pt x="6800" y="16474"/>
                  <a:pt x="6800" y="16474"/>
                </a:cubicBezTo>
                <a:cubicBezTo>
                  <a:pt x="6200" y="16474"/>
                  <a:pt x="5700" y="17048"/>
                  <a:pt x="5700" y="17737"/>
                </a:cubicBezTo>
                <a:cubicBezTo>
                  <a:pt x="5700" y="19001"/>
                  <a:pt x="5700" y="19001"/>
                  <a:pt x="5700" y="19001"/>
                </a:cubicBezTo>
                <a:cubicBezTo>
                  <a:pt x="5700" y="19805"/>
                  <a:pt x="6200" y="20380"/>
                  <a:pt x="6800" y="20380"/>
                </a:cubicBezTo>
                <a:cubicBezTo>
                  <a:pt x="20500" y="20380"/>
                  <a:pt x="20500" y="20380"/>
                  <a:pt x="20500" y="20380"/>
                </a:cubicBezTo>
                <a:cubicBezTo>
                  <a:pt x="21100" y="20380"/>
                  <a:pt x="21600" y="19805"/>
                  <a:pt x="21600" y="19001"/>
                </a:cubicBezTo>
                <a:cubicBezTo>
                  <a:pt x="21600" y="17737"/>
                  <a:pt x="21600" y="17737"/>
                  <a:pt x="21600" y="17737"/>
                </a:cubicBezTo>
                <a:cubicBezTo>
                  <a:pt x="21600" y="17048"/>
                  <a:pt x="21100" y="16474"/>
                  <a:pt x="20500" y="16474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77" name="Shape 577"/>
          <p:cNvSpPr/>
          <p:nvPr/>
        </p:nvSpPr>
        <p:spPr>
          <a:xfrm>
            <a:off x="3088487" y="4137835"/>
            <a:ext cx="170050" cy="186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5" fill="norm" stroke="1" extrusionOk="0">
                <a:moveTo>
                  <a:pt x="19378" y="85"/>
                </a:moveTo>
                <a:cubicBezTo>
                  <a:pt x="9134" y="2826"/>
                  <a:pt x="9134" y="2826"/>
                  <a:pt x="9134" y="2826"/>
                </a:cubicBezTo>
                <a:cubicBezTo>
                  <a:pt x="7776" y="3155"/>
                  <a:pt x="6789" y="4361"/>
                  <a:pt x="6789" y="5458"/>
                </a:cubicBezTo>
                <a:cubicBezTo>
                  <a:pt x="6789" y="14887"/>
                  <a:pt x="6789" y="14887"/>
                  <a:pt x="6789" y="14887"/>
                </a:cubicBezTo>
                <a:cubicBezTo>
                  <a:pt x="6789" y="15106"/>
                  <a:pt x="6789" y="15106"/>
                  <a:pt x="6789" y="15106"/>
                </a:cubicBezTo>
                <a:cubicBezTo>
                  <a:pt x="6789" y="15106"/>
                  <a:pt x="6048" y="14558"/>
                  <a:pt x="4443" y="14777"/>
                </a:cubicBezTo>
                <a:cubicBezTo>
                  <a:pt x="1975" y="15106"/>
                  <a:pt x="0" y="16751"/>
                  <a:pt x="0" y="18505"/>
                </a:cubicBezTo>
                <a:cubicBezTo>
                  <a:pt x="0" y="20260"/>
                  <a:pt x="1975" y="21356"/>
                  <a:pt x="4443" y="21027"/>
                </a:cubicBezTo>
                <a:cubicBezTo>
                  <a:pt x="6912" y="20698"/>
                  <a:pt x="8640" y="19163"/>
                  <a:pt x="8640" y="17409"/>
                </a:cubicBezTo>
                <a:cubicBezTo>
                  <a:pt x="8640" y="9185"/>
                  <a:pt x="8640" y="9185"/>
                  <a:pt x="8640" y="9185"/>
                </a:cubicBezTo>
                <a:cubicBezTo>
                  <a:pt x="8640" y="8418"/>
                  <a:pt x="9751" y="8089"/>
                  <a:pt x="9751" y="8089"/>
                </a:cubicBezTo>
                <a:cubicBezTo>
                  <a:pt x="18761" y="5458"/>
                  <a:pt x="18761" y="5458"/>
                  <a:pt x="18761" y="5458"/>
                </a:cubicBezTo>
                <a:cubicBezTo>
                  <a:pt x="18761" y="5458"/>
                  <a:pt x="19749" y="5238"/>
                  <a:pt x="19749" y="6006"/>
                </a:cubicBezTo>
                <a:cubicBezTo>
                  <a:pt x="19749" y="12584"/>
                  <a:pt x="19749" y="12584"/>
                  <a:pt x="19749" y="12584"/>
                </a:cubicBezTo>
                <a:cubicBezTo>
                  <a:pt x="19749" y="12694"/>
                  <a:pt x="19749" y="12694"/>
                  <a:pt x="19749" y="12694"/>
                </a:cubicBezTo>
                <a:cubicBezTo>
                  <a:pt x="19749" y="12694"/>
                  <a:pt x="18885" y="12146"/>
                  <a:pt x="17157" y="12365"/>
                </a:cubicBezTo>
                <a:cubicBezTo>
                  <a:pt x="14811" y="12584"/>
                  <a:pt x="12837" y="14229"/>
                  <a:pt x="12837" y="15983"/>
                </a:cubicBezTo>
                <a:cubicBezTo>
                  <a:pt x="12837" y="17738"/>
                  <a:pt x="14811" y="18834"/>
                  <a:pt x="17157" y="18615"/>
                </a:cubicBezTo>
                <a:cubicBezTo>
                  <a:pt x="19625" y="18286"/>
                  <a:pt x="21600" y="16641"/>
                  <a:pt x="21600" y="14887"/>
                </a:cubicBezTo>
                <a:cubicBezTo>
                  <a:pt x="21600" y="1510"/>
                  <a:pt x="21600" y="1510"/>
                  <a:pt x="21600" y="1510"/>
                </a:cubicBezTo>
                <a:cubicBezTo>
                  <a:pt x="21600" y="414"/>
                  <a:pt x="20613" y="-244"/>
                  <a:pt x="19378" y="85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78" name="Shape 578"/>
          <p:cNvSpPr/>
          <p:nvPr/>
        </p:nvSpPr>
        <p:spPr>
          <a:xfrm>
            <a:off x="1804330" y="3939333"/>
            <a:ext cx="357731" cy="257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07" fill="norm" stroke="1" extrusionOk="0">
                <a:moveTo>
                  <a:pt x="10661" y="20607"/>
                </a:moveTo>
                <a:cubicBezTo>
                  <a:pt x="10161" y="20017"/>
                  <a:pt x="10161" y="20017"/>
                  <a:pt x="10161" y="20017"/>
                </a:cubicBezTo>
                <a:cubicBezTo>
                  <a:pt x="13049" y="16184"/>
                  <a:pt x="13049" y="16184"/>
                  <a:pt x="13049" y="16184"/>
                </a:cubicBezTo>
                <a:cubicBezTo>
                  <a:pt x="12438" y="15447"/>
                  <a:pt x="10606" y="13825"/>
                  <a:pt x="8051" y="16552"/>
                </a:cubicBezTo>
                <a:cubicBezTo>
                  <a:pt x="7829" y="16774"/>
                  <a:pt x="7829" y="16774"/>
                  <a:pt x="7829" y="16774"/>
                </a:cubicBezTo>
                <a:cubicBezTo>
                  <a:pt x="4886" y="12866"/>
                  <a:pt x="4886" y="12866"/>
                  <a:pt x="4886" y="12866"/>
                </a:cubicBezTo>
                <a:cubicBezTo>
                  <a:pt x="5164" y="12572"/>
                  <a:pt x="5164" y="12572"/>
                  <a:pt x="5164" y="12572"/>
                </a:cubicBezTo>
                <a:cubicBezTo>
                  <a:pt x="5220" y="12498"/>
                  <a:pt x="11216" y="6453"/>
                  <a:pt x="15992" y="12277"/>
                </a:cubicBezTo>
                <a:cubicBezTo>
                  <a:pt x="18046" y="9623"/>
                  <a:pt x="18046" y="9623"/>
                  <a:pt x="18046" y="9623"/>
                </a:cubicBezTo>
                <a:cubicBezTo>
                  <a:pt x="17547" y="8959"/>
                  <a:pt x="16158" y="7411"/>
                  <a:pt x="14104" y="6526"/>
                </a:cubicBezTo>
                <a:cubicBezTo>
                  <a:pt x="10606" y="5052"/>
                  <a:pt x="6885" y="6158"/>
                  <a:pt x="3110" y="9991"/>
                </a:cubicBezTo>
                <a:cubicBezTo>
                  <a:pt x="2887" y="10212"/>
                  <a:pt x="2887" y="10212"/>
                  <a:pt x="2887" y="10212"/>
                </a:cubicBezTo>
                <a:cubicBezTo>
                  <a:pt x="0" y="6453"/>
                  <a:pt x="0" y="6453"/>
                  <a:pt x="0" y="6453"/>
                </a:cubicBezTo>
                <a:cubicBezTo>
                  <a:pt x="222" y="6084"/>
                  <a:pt x="222" y="6084"/>
                  <a:pt x="222" y="6084"/>
                </a:cubicBezTo>
                <a:cubicBezTo>
                  <a:pt x="333" y="5937"/>
                  <a:pt x="2776" y="2619"/>
                  <a:pt x="6663" y="924"/>
                </a:cubicBezTo>
                <a:cubicBezTo>
                  <a:pt x="10272" y="-624"/>
                  <a:pt x="15770" y="-993"/>
                  <a:pt x="21600" y="6084"/>
                </a:cubicBezTo>
                <a:cubicBezTo>
                  <a:pt x="21156" y="6748"/>
                  <a:pt x="21156" y="6748"/>
                  <a:pt x="21156" y="6748"/>
                </a:cubicBezTo>
                <a:cubicBezTo>
                  <a:pt x="16658" y="1292"/>
                  <a:pt x="11827" y="-403"/>
                  <a:pt x="6885" y="1808"/>
                </a:cubicBezTo>
                <a:cubicBezTo>
                  <a:pt x="3831" y="3135"/>
                  <a:pt x="1610" y="5568"/>
                  <a:pt x="944" y="6453"/>
                </a:cubicBezTo>
                <a:cubicBezTo>
                  <a:pt x="2943" y="9033"/>
                  <a:pt x="2943" y="9033"/>
                  <a:pt x="2943" y="9033"/>
                </a:cubicBezTo>
                <a:cubicBezTo>
                  <a:pt x="5664" y="6379"/>
                  <a:pt x="9828" y="3725"/>
                  <a:pt x="14326" y="5716"/>
                </a:cubicBezTo>
                <a:cubicBezTo>
                  <a:pt x="17102" y="6895"/>
                  <a:pt x="18713" y="9254"/>
                  <a:pt x="18768" y="9328"/>
                </a:cubicBezTo>
                <a:cubicBezTo>
                  <a:pt x="18990" y="9623"/>
                  <a:pt x="18990" y="9623"/>
                  <a:pt x="18990" y="9623"/>
                </a:cubicBezTo>
                <a:cubicBezTo>
                  <a:pt x="15992" y="13530"/>
                  <a:pt x="15992" y="13530"/>
                  <a:pt x="15992" y="13530"/>
                </a:cubicBezTo>
                <a:cubicBezTo>
                  <a:pt x="15770" y="13235"/>
                  <a:pt x="15770" y="13235"/>
                  <a:pt x="15770" y="13235"/>
                </a:cubicBezTo>
                <a:cubicBezTo>
                  <a:pt x="11938" y="8222"/>
                  <a:pt x="7163" y="11834"/>
                  <a:pt x="5886" y="12940"/>
                </a:cubicBezTo>
                <a:cubicBezTo>
                  <a:pt x="7885" y="15594"/>
                  <a:pt x="7885" y="15594"/>
                  <a:pt x="7885" y="15594"/>
                </a:cubicBezTo>
                <a:cubicBezTo>
                  <a:pt x="11328" y="12203"/>
                  <a:pt x="13715" y="15889"/>
                  <a:pt x="13771" y="15889"/>
                </a:cubicBezTo>
                <a:cubicBezTo>
                  <a:pt x="13993" y="16184"/>
                  <a:pt x="13993" y="16184"/>
                  <a:pt x="13993" y="16184"/>
                </a:cubicBezTo>
                <a:lnTo>
                  <a:pt x="10661" y="20607"/>
                </a:lnTo>
                <a:close/>
              </a:path>
            </a:pathLst>
          </a:custGeom>
          <a:solidFill>
            <a:srgbClr val="C0E139"/>
          </a:solidFill>
          <a:ln w="12700">
            <a:solidFill>
              <a:srgbClr val="FFFFFF"/>
            </a:solidFill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585" name="Group 585"/>
          <p:cNvGrpSpPr/>
          <p:nvPr/>
        </p:nvGrpSpPr>
        <p:grpSpPr>
          <a:xfrm>
            <a:off x="2589435" y="1364700"/>
            <a:ext cx="323405" cy="390193"/>
            <a:chOff x="0" y="0"/>
            <a:chExt cx="323404" cy="390192"/>
          </a:xfrm>
        </p:grpSpPr>
        <p:sp>
          <p:nvSpPr>
            <p:cNvPr id="579" name="Shape 579"/>
            <p:cNvSpPr/>
            <p:nvPr/>
          </p:nvSpPr>
          <p:spPr>
            <a:xfrm>
              <a:off x="0" y="0"/>
              <a:ext cx="323405" cy="255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50" y="13642"/>
                  </a:moveTo>
                  <a:cubicBezTo>
                    <a:pt x="13613" y="13642"/>
                    <a:pt x="13275" y="13500"/>
                    <a:pt x="13050" y="13074"/>
                  </a:cubicBezTo>
                  <a:cubicBezTo>
                    <a:pt x="12825" y="12647"/>
                    <a:pt x="12938" y="11795"/>
                    <a:pt x="13050" y="11368"/>
                  </a:cubicBezTo>
                  <a:cubicBezTo>
                    <a:pt x="13388" y="10232"/>
                    <a:pt x="13500" y="9663"/>
                    <a:pt x="13500" y="8526"/>
                  </a:cubicBezTo>
                  <a:cubicBezTo>
                    <a:pt x="13613" y="3553"/>
                    <a:pt x="13613" y="3553"/>
                    <a:pt x="13613" y="3553"/>
                  </a:cubicBezTo>
                  <a:cubicBezTo>
                    <a:pt x="13613" y="1563"/>
                    <a:pt x="12375" y="0"/>
                    <a:pt x="10800" y="0"/>
                  </a:cubicBezTo>
                  <a:cubicBezTo>
                    <a:pt x="9225" y="0"/>
                    <a:pt x="8100" y="1421"/>
                    <a:pt x="8100" y="3411"/>
                  </a:cubicBezTo>
                  <a:cubicBezTo>
                    <a:pt x="8100" y="8526"/>
                    <a:pt x="8100" y="8526"/>
                    <a:pt x="8100" y="8526"/>
                  </a:cubicBezTo>
                  <a:cubicBezTo>
                    <a:pt x="8100" y="9663"/>
                    <a:pt x="8213" y="10232"/>
                    <a:pt x="8550" y="11368"/>
                  </a:cubicBezTo>
                  <a:cubicBezTo>
                    <a:pt x="8663" y="11795"/>
                    <a:pt x="8775" y="12647"/>
                    <a:pt x="8550" y="13074"/>
                  </a:cubicBezTo>
                  <a:cubicBezTo>
                    <a:pt x="8325" y="13500"/>
                    <a:pt x="7988" y="13642"/>
                    <a:pt x="7650" y="13642"/>
                  </a:cubicBezTo>
                  <a:cubicBezTo>
                    <a:pt x="1800" y="13642"/>
                    <a:pt x="1800" y="13642"/>
                    <a:pt x="1800" y="13642"/>
                  </a:cubicBezTo>
                  <a:cubicBezTo>
                    <a:pt x="900" y="13642"/>
                    <a:pt x="0" y="15347"/>
                    <a:pt x="0" y="16484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484"/>
                    <a:pt x="21600" y="16484"/>
                    <a:pt x="21600" y="16484"/>
                  </a:cubicBezTo>
                  <a:cubicBezTo>
                    <a:pt x="21600" y="15347"/>
                    <a:pt x="20700" y="13642"/>
                    <a:pt x="19800" y="13642"/>
                  </a:cubicBezTo>
                  <a:lnTo>
                    <a:pt x="13950" y="13642"/>
                  </a:ln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0" name="Shape 580"/>
            <p:cNvSpPr/>
            <p:nvPr/>
          </p:nvSpPr>
          <p:spPr>
            <a:xfrm>
              <a:off x="13358" y="255910"/>
              <a:ext cx="296689" cy="134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5886" y="21600"/>
                  </a:lnTo>
                  <a:lnTo>
                    <a:pt x="5886" y="10743"/>
                  </a:lnTo>
                  <a:lnTo>
                    <a:pt x="3429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1" name="Shape 581"/>
            <p:cNvSpPr/>
            <p:nvPr/>
          </p:nvSpPr>
          <p:spPr>
            <a:xfrm>
              <a:off x="269268" y="303014"/>
              <a:ext cx="1" cy="87179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2" name="Shape 582"/>
            <p:cNvSpPr/>
            <p:nvPr/>
          </p:nvSpPr>
          <p:spPr>
            <a:xfrm>
              <a:off x="229195" y="322700"/>
              <a:ext cx="1" cy="67493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3" name="Shape 583"/>
            <p:cNvSpPr/>
            <p:nvPr/>
          </p:nvSpPr>
          <p:spPr>
            <a:xfrm>
              <a:off x="188418" y="350118"/>
              <a:ext cx="1" cy="40075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4" name="Shape 584"/>
            <p:cNvSpPr/>
            <p:nvPr/>
          </p:nvSpPr>
          <p:spPr>
            <a:xfrm>
              <a:off x="153265" y="33746"/>
              <a:ext cx="16875" cy="16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589" name="Group 589"/>
          <p:cNvGrpSpPr/>
          <p:nvPr/>
        </p:nvGrpSpPr>
        <p:grpSpPr>
          <a:xfrm>
            <a:off x="1451398" y="824962"/>
            <a:ext cx="182817" cy="240001"/>
            <a:chOff x="0" y="0"/>
            <a:chExt cx="182815" cy="240000"/>
          </a:xfrm>
        </p:grpSpPr>
        <p:sp>
          <p:nvSpPr>
            <p:cNvPr id="586" name="Shape 586"/>
            <p:cNvSpPr/>
            <p:nvPr/>
          </p:nvSpPr>
          <p:spPr>
            <a:xfrm>
              <a:off x="0" y="0"/>
              <a:ext cx="182816" cy="24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738"/>
                  </a:moveTo>
                  <a:cubicBezTo>
                    <a:pt x="21600" y="20762"/>
                    <a:pt x="20495" y="21600"/>
                    <a:pt x="19145" y="21600"/>
                  </a:cubicBezTo>
                  <a:cubicBezTo>
                    <a:pt x="2455" y="21600"/>
                    <a:pt x="2455" y="21600"/>
                    <a:pt x="2455" y="21600"/>
                  </a:cubicBezTo>
                  <a:cubicBezTo>
                    <a:pt x="1105" y="21600"/>
                    <a:pt x="0" y="20762"/>
                    <a:pt x="0" y="19738"/>
                  </a:cubicBezTo>
                  <a:cubicBezTo>
                    <a:pt x="0" y="1862"/>
                    <a:pt x="0" y="1862"/>
                    <a:pt x="0" y="1862"/>
                  </a:cubicBezTo>
                  <a:cubicBezTo>
                    <a:pt x="0" y="838"/>
                    <a:pt x="1105" y="0"/>
                    <a:pt x="2455" y="0"/>
                  </a:cubicBezTo>
                  <a:cubicBezTo>
                    <a:pt x="19145" y="0"/>
                    <a:pt x="19145" y="0"/>
                    <a:pt x="19145" y="0"/>
                  </a:cubicBezTo>
                  <a:cubicBezTo>
                    <a:pt x="20495" y="0"/>
                    <a:pt x="21600" y="838"/>
                    <a:pt x="21600" y="1862"/>
                  </a:cubicBezTo>
                  <a:lnTo>
                    <a:pt x="21600" y="19738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7" name="Shape 587"/>
            <p:cNvSpPr/>
            <p:nvPr/>
          </p:nvSpPr>
          <p:spPr>
            <a:xfrm>
              <a:off x="24692" y="32924"/>
              <a:ext cx="145697" cy="157690"/>
            </a:xfrm>
            <a:prstGeom prst="rect">
              <a:avLst/>
            </a:pr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24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8" name="Shape 588"/>
            <p:cNvSpPr/>
            <p:nvPr/>
          </p:nvSpPr>
          <p:spPr>
            <a:xfrm>
              <a:off x="83177" y="207075"/>
              <a:ext cx="16463" cy="1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594" name="Group 594"/>
          <p:cNvGrpSpPr/>
          <p:nvPr/>
        </p:nvGrpSpPr>
        <p:grpSpPr>
          <a:xfrm>
            <a:off x="2989937" y="2586459"/>
            <a:ext cx="199686" cy="304755"/>
            <a:chOff x="0" y="0"/>
            <a:chExt cx="199685" cy="304753"/>
          </a:xfrm>
        </p:grpSpPr>
        <p:sp>
          <p:nvSpPr>
            <p:cNvPr id="590" name="Shape 590"/>
            <p:cNvSpPr/>
            <p:nvPr/>
          </p:nvSpPr>
          <p:spPr>
            <a:xfrm>
              <a:off x="19803" y="0"/>
              <a:ext cx="153478" cy="52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884" y="21600"/>
                  </a:moveTo>
                  <a:lnTo>
                    <a:pt x="449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17884" y="2160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1" name="Shape 591"/>
            <p:cNvSpPr/>
            <p:nvPr/>
          </p:nvSpPr>
          <p:spPr>
            <a:xfrm>
              <a:off x="0" y="52259"/>
              <a:ext cx="199686" cy="252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31" y="21600"/>
                  </a:moveTo>
                  <a:lnTo>
                    <a:pt x="8450" y="21600"/>
                  </a:lnTo>
                  <a:lnTo>
                    <a:pt x="0" y="7435"/>
                  </a:lnTo>
                  <a:lnTo>
                    <a:pt x="5593" y="0"/>
                  </a:lnTo>
                  <a:lnTo>
                    <a:pt x="15888" y="0"/>
                  </a:lnTo>
                  <a:lnTo>
                    <a:pt x="21600" y="7435"/>
                  </a:lnTo>
                  <a:lnTo>
                    <a:pt x="13031" y="2160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2" name="Shape 592"/>
            <p:cNvSpPr/>
            <p:nvPr/>
          </p:nvSpPr>
          <p:spPr>
            <a:xfrm flipH="1">
              <a:off x="99017" y="157877"/>
              <a:ext cx="1" cy="146877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3" name="Shape 593"/>
            <p:cNvSpPr/>
            <p:nvPr/>
          </p:nvSpPr>
          <p:spPr>
            <a:xfrm>
              <a:off x="72612" y="105068"/>
              <a:ext cx="52811" cy="5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599" name="Group 599"/>
          <p:cNvGrpSpPr/>
          <p:nvPr/>
        </p:nvGrpSpPr>
        <p:grpSpPr>
          <a:xfrm>
            <a:off x="3621053" y="1983559"/>
            <a:ext cx="246131" cy="162606"/>
            <a:chOff x="0" y="0"/>
            <a:chExt cx="246130" cy="162604"/>
          </a:xfrm>
        </p:grpSpPr>
        <p:sp>
          <p:nvSpPr>
            <p:cNvPr id="595" name="Shape 595"/>
            <p:cNvSpPr/>
            <p:nvPr/>
          </p:nvSpPr>
          <p:spPr>
            <a:xfrm>
              <a:off x="0" y="0"/>
              <a:ext cx="246131" cy="162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326"/>
                  </a:moveTo>
                  <a:cubicBezTo>
                    <a:pt x="21600" y="20605"/>
                    <a:pt x="20855" y="21600"/>
                    <a:pt x="20110" y="21600"/>
                  </a:cubicBezTo>
                  <a:cubicBezTo>
                    <a:pt x="1490" y="21600"/>
                    <a:pt x="1490" y="21600"/>
                    <a:pt x="1490" y="21600"/>
                  </a:cubicBezTo>
                  <a:cubicBezTo>
                    <a:pt x="745" y="21600"/>
                    <a:pt x="0" y="20605"/>
                    <a:pt x="0" y="19326"/>
                  </a:cubicBezTo>
                  <a:cubicBezTo>
                    <a:pt x="0" y="2274"/>
                    <a:pt x="0" y="2274"/>
                    <a:pt x="0" y="2274"/>
                  </a:cubicBezTo>
                  <a:cubicBezTo>
                    <a:pt x="0" y="1137"/>
                    <a:pt x="745" y="0"/>
                    <a:pt x="1490" y="0"/>
                  </a:cubicBezTo>
                  <a:cubicBezTo>
                    <a:pt x="20110" y="0"/>
                    <a:pt x="20110" y="0"/>
                    <a:pt x="20110" y="0"/>
                  </a:cubicBezTo>
                  <a:cubicBezTo>
                    <a:pt x="20855" y="0"/>
                    <a:pt x="21600" y="1137"/>
                    <a:pt x="21600" y="2274"/>
                  </a:cubicBezTo>
                  <a:lnTo>
                    <a:pt x="21600" y="19326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6" name="Shape 596"/>
            <p:cNvSpPr/>
            <p:nvPr/>
          </p:nvSpPr>
          <p:spPr>
            <a:xfrm>
              <a:off x="33765" y="43094"/>
              <a:ext cx="178601" cy="59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0800" y="2160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7" name="Shape 597"/>
            <p:cNvSpPr/>
            <p:nvPr/>
          </p:nvSpPr>
          <p:spPr>
            <a:xfrm flipV="1">
              <a:off x="33765" y="98629"/>
              <a:ext cx="38208" cy="25769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8" name="Shape 598"/>
            <p:cNvSpPr/>
            <p:nvPr/>
          </p:nvSpPr>
          <p:spPr>
            <a:xfrm flipH="1" flipV="1">
              <a:off x="174159" y="98629"/>
              <a:ext cx="38208" cy="25769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600" name="Shape 600"/>
          <p:cNvSpPr/>
          <p:nvPr/>
        </p:nvSpPr>
        <p:spPr>
          <a:xfrm>
            <a:off x="2645508" y="3588549"/>
            <a:ext cx="251485" cy="208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1" h="21421" fill="norm" stroke="1" extrusionOk="0">
                <a:moveTo>
                  <a:pt x="19547" y="0"/>
                </a:moveTo>
                <a:cubicBezTo>
                  <a:pt x="15084" y="0"/>
                  <a:pt x="15084" y="0"/>
                  <a:pt x="15084" y="0"/>
                </a:cubicBezTo>
                <a:cubicBezTo>
                  <a:pt x="14013" y="0"/>
                  <a:pt x="12585" y="756"/>
                  <a:pt x="11871" y="1620"/>
                </a:cubicBezTo>
                <a:cubicBezTo>
                  <a:pt x="4373" y="10692"/>
                  <a:pt x="4373" y="10692"/>
                  <a:pt x="4373" y="10692"/>
                </a:cubicBezTo>
                <a:cubicBezTo>
                  <a:pt x="3570" y="11556"/>
                  <a:pt x="3570" y="13068"/>
                  <a:pt x="4373" y="13932"/>
                </a:cubicBezTo>
                <a:cubicBezTo>
                  <a:pt x="9907" y="20736"/>
                  <a:pt x="9907" y="20736"/>
                  <a:pt x="9907" y="20736"/>
                </a:cubicBezTo>
                <a:cubicBezTo>
                  <a:pt x="10621" y="21600"/>
                  <a:pt x="11871" y="21600"/>
                  <a:pt x="12585" y="20736"/>
                </a:cubicBezTo>
                <a:cubicBezTo>
                  <a:pt x="20082" y="11664"/>
                  <a:pt x="20082" y="11664"/>
                  <a:pt x="20082" y="11664"/>
                </a:cubicBezTo>
                <a:cubicBezTo>
                  <a:pt x="20885" y="10800"/>
                  <a:pt x="21421" y="8964"/>
                  <a:pt x="21421" y="7668"/>
                </a:cubicBezTo>
                <a:cubicBezTo>
                  <a:pt x="21421" y="2376"/>
                  <a:pt x="21421" y="2376"/>
                  <a:pt x="21421" y="2376"/>
                </a:cubicBezTo>
                <a:cubicBezTo>
                  <a:pt x="21421" y="1080"/>
                  <a:pt x="20618" y="0"/>
                  <a:pt x="19547" y="0"/>
                </a:cubicBezTo>
                <a:moveTo>
                  <a:pt x="16958" y="7668"/>
                </a:moveTo>
                <a:cubicBezTo>
                  <a:pt x="15976" y="7668"/>
                  <a:pt x="15084" y="6696"/>
                  <a:pt x="15084" y="5400"/>
                </a:cubicBezTo>
                <a:cubicBezTo>
                  <a:pt x="15084" y="4104"/>
                  <a:pt x="15976" y="3132"/>
                  <a:pt x="16958" y="3132"/>
                </a:cubicBezTo>
                <a:cubicBezTo>
                  <a:pt x="18029" y="3132"/>
                  <a:pt x="18922" y="4104"/>
                  <a:pt x="18922" y="5400"/>
                </a:cubicBezTo>
                <a:cubicBezTo>
                  <a:pt x="18922" y="6696"/>
                  <a:pt x="18029" y="7668"/>
                  <a:pt x="16958" y="7668"/>
                </a:cubicBezTo>
                <a:moveTo>
                  <a:pt x="1517" y="12852"/>
                </a:moveTo>
                <a:cubicBezTo>
                  <a:pt x="8300" y="21168"/>
                  <a:pt x="8300" y="21168"/>
                  <a:pt x="8300" y="21168"/>
                </a:cubicBezTo>
                <a:cubicBezTo>
                  <a:pt x="7586" y="21600"/>
                  <a:pt x="6694" y="21492"/>
                  <a:pt x="6069" y="20736"/>
                </a:cubicBezTo>
                <a:cubicBezTo>
                  <a:pt x="535" y="13932"/>
                  <a:pt x="535" y="13932"/>
                  <a:pt x="535" y="13932"/>
                </a:cubicBezTo>
                <a:cubicBezTo>
                  <a:pt x="-179" y="13068"/>
                  <a:pt x="-179" y="11556"/>
                  <a:pt x="535" y="10692"/>
                </a:cubicBezTo>
                <a:cubicBezTo>
                  <a:pt x="8033" y="1620"/>
                  <a:pt x="8033" y="1620"/>
                  <a:pt x="8033" y="1620"/>
                </a:cubicBezTo>
                <a:cubicBezTo>
                  <a:pt x="8747" y="756"/>
                  <a:pt x="10175" y="0"/>
                  <a:pt x="11246" y="0"/>
                </a:cubicBezTo>
                <a:cubicBezTo>
                  <a:pt x="1517" y="11772"/>
                  <a:pt x="1517" y="11772"/>
                  <a:pt x="1517" y="11772"/>
                </a:cubicBezTo>
                <a:cubicBezTo>
                  <a:pt x="1249" y="12096"/>
                  <a:pt x="1249" y="12636"/>
                  <a:pt x="1517" y="12852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614" name="Group 614"/>
          <p:cNvGrpSpPr/>
          <p:nvPr/>
        </p:nvGrpSpPr>
        <p:grpSpPr>
          <a:xfrm>
            <a:off x="3047718" y="1955429"/>
            <a:ext cx="304726" cy="292026"/>
            <a:chOff x="0" y="0"/>
            <a:chExt cx="304725" cy="292025"/>
          </a:xfrm>
        </p:grpSpPr>
        <p:sp>
          <p:nvSpPr>
            <p:cNvPr id="601" name="Shape 601"/>
            <p:cNvSpPr/>
            <p:nvPr/>
          </p:nvSpPr>
          <p:spPr>
            <a:xfrm>
              <a:off x="0" y="0"/>
              <a:ext cx="304726" cy="292026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2" name="Shape 602"/>
            <p:cNvSpPr/>
            <p:nvPr/>
          </p:nvSpPr>
          <p:spPr>
            <a:xfrm flipV="1">
              <a:off x="151283" y="90665"/>
              <a:ext cx="1" cy="86975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03" name="Shape 603"/>
            <p:cNvSpPr/>
            <p:nvPr/>
          </p:nvSpPr>
          <p:spPr>
            <a:xfrm flipV="1">
              <a:off x="211375" y="151283"/>
              <a:ext cx="1" cy="26357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04" name="Shape 604"/>
            <p:cNvSpPr/>
            <p:nvPr/>
          </p:nvSpPr>
          <p:spPr>
            <a:xfrm flipV="1">
              <a:off x="80649" y="37426"/>
              <a:ext cx="1" cy="73270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05" name="Shape 605"/>
            <p:cNvSpPr/>
            <p:nvPr/>
          </p:nvSpPr>
          <p:spPr>
            <a:xfrm flipV="1">
              <a:off x="80649" y="130726"/>
              <a:ext cx="1" cy="46914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06" name="Shape 606"/>
            <p:cNvSpPr/>
            <p:nvPr/>
          </p:nvSpPr>
          <p:spPr>
            <a:xfrm flipV="1">
              <a:off x="211375" y="37425"/>
              <a:ext cx="1" cy="93301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07" name="Shape 607"/>
            <p:cNvSpPr/>
            <p:nvPr/>
          </p:nvSpPr>
          <p:spPr>
            <a:xfrm flipV="1">
              <a:off x="151283" y="37426"/>
              <a:ext cx="1" cy="32682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08" name="Shape 608"/>
            <p:cNvSpPr/>
            <p:nvPr/>
          </p:nvSpPr>
          <p:spPr>
            <a:xfrm>
              <a:off x="191344" y="130725"/>
              <a:ext cx="53289" cy="20558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9" name="Shape 609"/>
            <p:cNvSpPr/>
            <p:nvPr/>
          </p:nvSpPr>
          <p:spPr>
            <a:xfrm>
              <a:off x="130726" y="70107"/>
              <a:ext cx="53289" cy="20558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0" name="Shape 610"/>
            <p:cNvSpPr/>
            <p:nvPr/>
          </p:nvSpPr>
          <p:spPr>
            <a:xfrm>
              <a:off x="60091" y="110695"/>
              <a:ext cx="53289" cy="20031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1" name="Shape 611"/>
            <p:cNvSpPr/>
            <p:nvPr/>
          </p:nvSpPr>
          <p:spPr>
            <a:xfrm>
              <a:off x="191344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12" name="Shape 612"/>
            <p:cNvSpPr/>
            <p:nvPr/>
          </p:nvSpPr>
          <p:spPr>
            <a:xfrm>
              <a:off x="130726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13" name="Shape 613"/>
            <p:cNvSpPr/>
            <p:nvPr/>
          </p:nvSpPr>
          <p:spPr>
            <a:xfrm>
              <a:off x="60091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621" name="Group 621"/>
          <p:cNvGrpSpPr/>
          <p:nvPr/>
        </p:nvGrpSpPr>
        <p:grpSpPr>
          <a:xfrm>
            <a:off x="2008415" y="1968955"/>
            <a:ext cx="303955" cy="293729"/>
            <a:chOff x="0" y="0"/>
            <a:chExt cx="303954" cy="293728"/>
          </a:xfrm>
        </p:grpSpPr>
        <p:sp>
          <p:nvSpPr>
            <p:cNvPr id="615" name="Shape 615"/>
            <p:cNvSpPr/>
            <p:nvPr/>
          </p:nvSpPr>
          <p:spPr>
            <a:xfrm>
              <a:off x="12454" y="250549"/>
              <a:ext cx="279047" cy="4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0" h="21600" fill="norm" stroke="1" extrusionOk="0">
                  <a:moveTo>
                    <a:pt x="19100" y="21600"/>
                  </a:moveTo>
                  <a:cubicBezTo>
                    <a:pt x="1500" y="21600"/>
                    <a:pt x="1500" y="21600"/>
                    <a:pt x="1500" y="21600"/>
                  </a:cubicBezTo>
                  <a:cubicBezTo>
                    <a:pt x="-500" y="21600"/>
                    <a:pt x="-500" y="0"/>
                    <a:pt x="1500" y="0"/>
                  </a:cubicBezTo>
                  <a:cubicBezTo>
                    <a:pt x="19100" y="0"/>
                    <a:pt x="19100" y="0"/>
                    <a:pt x="19100" y="0"/>
                  </a:cubicBezTo>
                  <a:cubicBezTo>
                    <a:pt x="21100" y="0"/>
                    <a:pt x="21100" y="21600"/>
                    <a:pt x="19100" y="21600"/>
                  </a:cubicBez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16" name="Shape 616"/>
            <p:cNvSpPr/>
            <p:nvPr/>
          </p:nvSpPr>
          <p:spPr>
            <a:xfrm>
              <a:off x="69313" y="103401"/>
              <a:ext cx="165329" cy="109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92" y="21600"/>
                  </a:moveTo>
                  <a:cubicBezTo>
                    <a:pt x="21246" y="19710"/>
                    <a:pt x="21600" y="17820"/>
                    <a:pt x="21600" y="15930"/>
                  </a:cubicBezTo>
                  <a:cubicBezTo>
                    <a:pt x="21600" y="7020"/>
                    <a:pt x="16643" y="0"/>
                    <a:pt x="10800" y="0"/>
                  </a:cubicBezTo>
                  <a:cubicBezTo>
                    <a:pt x="4957" y="0"/>
                    <a:pt x="0" y="7020"/>
                    <a:pt x="0" y="15930"/>
                  </a:cubicBezTo>
                  <a:cubicBezTo>
                    <a:pt x="0" y="17820"/>
                    <a:pt x="354" y="19710"/>
                    <a:pt x="708" y="2133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17" name="Shape 617"/>
            <p:cNvSpPr/>
            <p:nvPr/>
          </p:nvSpPr>
          <p:spPr>
            <a:xfrm>
              <a:off x="119309" y="-1"/>
              <a:ext cx="65337" cy="65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18" name="Shape 618"/>
            <p:cNvSpPr/>
            <p:nvPr/>
          </p:nvSpPr>
          <p:spPr>
            <a:xfrm>
              <a:off x="119309" y="32952"/>
              <a:ext cx="65336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19" name="Shape 619"/>
            <p:cNvSpPr/>
            <p:nvPr/>
          </p:nvSpPr>
          <p:spPr>
            <a:xfrm>
              <a:off x="152261" y="65336"/>
              <a:ext cx="1" cy="38066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20" name="Shape 620"/>
            <p:cNvSpPr/>
            <p:nvPr/>
          </p:nvSpPr>
          <p:spPr>
            <a:xfrm>
              <a:off x="0" y="103401"/>
              <a:ext cx="303955" cy="147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004" y="1400"/>
                  </a:moveTo>
                  <a:cubicBezTo>
                    <a:pt x="7136" y="600"/>
                    <a:pt x="6364" y="0"/>
                    <a:pt x="5400" y="0"/>
                  </a:cubicBezTo>
                  <a:cubicBezTo>
                    <a:pt x="2218" y="0"/>
                    <a:pt x="0" y="5400"/>
                    <a:pt x="0" y="12000"/>
                  </a:cubicBezTo>
                  <a:cubicBezTo>
                    <a:pt x="0" y="16200"/>
                    <a:pt x="1157" y="19400"/>
                    <a:pt x="2700" y="21600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20539" y="19400"/>
                    <a:pt x="21600" y="16200"/>
                    <a:pt x="21600" y="12000"/>
                  </a:cubicBezTo>
                  <a:cubicBezTo>
                    <a:pt x="21600" y="5400"/>
                    <a:pt x="19382" y="0"/>
                    <a:pt x="16200" y="0"/>
                  </a:cubicBezTo>
                  <a:cubicBezTo>
                    <a:pt x="15236" y="0"/>
                    <a:pt x="14464" y="600"/>
                    <a:pt x="13596" y="140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634" name="Group 634"/>
          <p:cNvGrpSpPr/>
          <p:nvPr/>
        </p:nvGrpSpPr>
        <p:grpSpPr>
          <a:xfrm>
            <a:off x="2065985" y="4340465"/>
            <a:ext cx="233223" cy="299085"/>
            <a:chOff x="0" y="0"/>
            <a:chExt cx="233221" cy="299084"/>
          </a:xfrm>
        </p:grpSpPr>
        <p:sp>
          <p:nvSpPr>
            <p:cNvPr id="622" name="Shape 622"/>
            <p:cNvSpPr/>
            <p:nvPr/>
          </p:nvSpPr>
          <p:spPr>
            <a:xfrm>
              <a:off x="181394" y="154940"/>
              <a:ext cx="51828" cy="7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480" y="0"/>
                    <a:pt x="6480" y="0"/>
                    <a:pt x="6480" y="0"/>
                  </a:cubicBezTo>
                  <a:cubicBezTo>
                    <a:pt x="15660" y="0"/>
                    <a:pt x="21600" y="4629"/>
                    <a:pt x="21600" y="10800"/>
                  </a:cubicBezTo>
                  <a:cubicBezTo>
                    <a:pt x="21600" y="16971"/>
                    <a:pt x="15660" y="21600"/>
                    <a:pt x="6480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23" name="Shape 623"/>
            <p:cNvSpPr/>
            <p:nvPr/>
          </p:nvSpPr>
          <p:spPr>
            <a:xfrm>
              <a:off x="15656" y="133886"/>
              <a:ext cx="165739" cy="165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8225"/>
                  </a:moveTo>
                  <a:cubicBezTo>
                    <a:pt x="21600" y="20250"/>
                    <a:pt x="20081" y="21600"/>
                    <a:pt x="18225" y="21600"/>
                  </a:cubicBezTo>
                  <a:cubicBezTo>
                    <a:pt x="3375" y="21600"/>
                    <a:pt x="3375" y="21600"/>
                    <a:pt x="3375" y="21600"/>
                  </a:cubicBezTo>
                  <a:cubicBezTo>
                    <a:pt x="1519" y="21600"/>
                    <a:pt x="0" y="20081"/>
                    <a:pt x="0" y="182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8225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24" name="Shape 624"/>
            <p:cNvSpPr/>
            <p:nvPr/>
          </p:nvSpPr>
          <p:spPr>
            <a:xfrm>
              <a:off x="171601" y="1079"/>
              <a:ext cx="46025" cy="7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094" h="18018" fill="norm" stroke="1" extrusionOk="0">
                  <a:moveTo>
                    <a:pt x="4045" y="0"/>
                  </a:moveTo>
                  <a:cubicBezTo>
                    <a:pt x="8704" y="5158"/>
                    <a:pt x="1928" y="7737"/>
                    <a:pt x="657" y="10639"/>
                  </a:cubicBezTo>
                  <a:cubicBezTo>
                    <a:pt x="-1037" y="13540"/>
                    <a:pt x="657" y="16119"/>
                    <a:pt x="4469" y="17409"/>
                  </a:cubicBezTo>
                  <a:cubicBezTo>
                    <a:pt x="16751" y="21600"/>
                    <a:pt x="20563" y="2901"/>
                    <a:pt x="4045" y="0"/>
                  </a:cubicBez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25" name="Shape 625"/>
            <p:cNvSpPr/>
            <p:nvPr/>
          </p:nvSpPr>
          <p:spPr>
            <a:xfrm flipV="1">
              <a:off x="145223" y="68022"/>
              <a:ext cx="35092" cy="65864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26" name="Shape 626"/>
            <p:cNvSpPr/>
            <p:nvPr/>
          </p:nvSpPr>
          <p:spPr>
            <a:xfrm flipH="1">
              <a:off x="171136" y="73421"/>
              <a:ext cx="23215" cy="60465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27" name="Shape 627"/>
            <p:cNvSpPr/>
            <p:nvPr/>
          </p:nvSpPr>
          <p:spPr>
            <a:xfrm>
              <a:off x="0" y="51287"/>
              <a:ext cx="67484" cy="82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8294" y="21600"/>
                  </a:lnTo>
                  <a:lnTo>
                    <a:pt x="1728" y="10871"/>
                  </a:lnTo>
                  <a:lnTo>
                    <a:pt x="0" y="0"/>
                  </a:lnTo>
                  <a:lnTo>
                    <a:pt x="11578" y="5365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28" name="Shape 628"/>
            <p:cNvSpPr/>
            <p:nvPr/>
          </p:nvSpPr>
          <p:spPr>
            <a:xfrm flipV="1">
              <a:off x="5399" y="71802"/>
              <a:ext cx="30773" cy="21056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29" name="Shape 629"/>
            <p:cNvSpPr/>
            <p:nvPr/>
          </p:nvSpPr>
          <p:spPr>
            <a:xfrm>
              <a:off x="77740" y="0"/>
              <a:ext cx="74785" cy="133885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0" name="Shape 630"/>
            <p:cNvSpPr/>
            <p:nvPr/>
          </p:nvSpPr>
          <p:spPr>
            <a:xfrm flipH="1">
              <a:off x="109053" y="30772"/>
              <a:ext cx="30773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1" name="Shape 631"/>
            <p:cNvSpPr/>
            <p:nvPr/>
          </p:nvSpPr>
          <p:spPr>
            <a:xfrm flipH="1">
              <a:off x="119310" y="51286"/>
              <a:ext cx="20515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2" name="Shape 632"/>
            <p:cNvSpPr/>
            <p:nvPr/>
          </p:nvSpPr>
          <p:spPr>
            <a:xfrm flipH="1">
              <a:off x="109053" y="71801"/>
              <a:ext cx="30773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3" name="Shape 633"/>
            <p:cNvSpPr/>
            <p:nvPr/>
          </p:nvSpPr>
          <p:spPr>
            <a:xfrm flipH="1">
              <a:off x="119310" y="103113"/>
              <a:ext cx="20515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640" name="Group 640"/>
          <p:cNvGrpSpPr/>
          <p:nvPr/>
        </p:nvGrpSpPr>
        <p:grpSpPr>
          <a:xfrm>
            <a:off x="1915618" y="719144"/>
            <a:ext cx="425880" cy="315951"/>
            <a:chOff x="0" y="0"/>
            <a:chExt cx="425879" cy="315949"/>
          </a:xfrm>
        </p:grpSpPr>
        <p:sp>
          <p:nvSpPr>
            <p:cNvPr id="635" name="Shape 635"/>
            <p:cNvSpPr/>
            <p:nvPr/>
          </p:nvSpPr>
          <p:spPr>
            <a:xfrm>
              <a:off x="0" y="182958"/>
              <a:ext cx="43819" cy="81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1700" y="21600"/>
                    <a:pt x="0" y="19636"/>
                    <a:pt x="0" y="10800"/>
                  </a:cubicBezTo>
                  <a:cubicBezTo>
                    <a:pt x="0" y="1964"/>
                    <a:pt x="11700" y="0"/>
                    <a:pt x="21600" y="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6" name="Shape 636"/>
            <p:cNvSpPr/>
            <p:nvPr/>
          </p:nvSpPr>
          <p:spPr>
            <a:xfrm>
              <a:off x="43818" y="123766"/>
              <a:ext cx="58425" cy="192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2700" y="21600"/>
                    <a:pt x="0" y="19938"/>
                    <a:pt x="0" y="17446"/>
                  </a:cubicBezTo>
                  <a:cubicBezTo>
                    <a:pt x="0" y="4777"/>
                    <a:pt x="0" y="4777"/>
                    <a:pt x="0" y="4777"/>
                  </a:cubicBezTo>
                  <a:cubicBezTo>
                    <a:pt x="0" y="2492"/>
                    <a:pt x="3375" y="0"/>
                    <a:pt x="1080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7" name="Shape 637"/>
            <p:cNvSpPr/>
            <p:nvPr/>
          </p:nvSpPr>
          <p:spPr>
            <a:xfrm>
              <a:off x="382061" y="182958"/>
              <a:ext cx="43819" cy="73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900" y="21600"/>
                    <a:pt x="21600" y="19440"/>
                    <a:pt x="21600" y="10800"/>
                  </a:cubicBezTo>
                  <a:cubicBezTo>
                    <a:pt x="21600" y="2160"/>
                    <a:pt x="9900" y="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8" name="Shape 638"/>
            <p:cNvSpPr/>
            <p:nvPr/>
          </p:nvSpPr>
          <p:spPr>
            <a:xfrm>
              <a:off x="322868" y="123766"/>
              <a:ext cx="59194" cy="192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18900" y="21600"/>
                    <a:pt x="21600" y="19938"/>
                    <a:pt x="21600" y="17446"/>
                  </a:cubicBezTo>
                  <a:cubicBezTo>
                    <a:pt x="21600" y="4777"/>
                    <a:pt x="21600" y="4777"/>
                    <a:pt x="21600" y="4777"/>
                  </a:cubicBezTo>
                  <a:cubicBezTo>
                    <a:pt x="21600" y="2492"/>
                    <a:pt x="16200" y="0"/>
                    <a:pt x="81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9" name="Shape 639"/>
            <p:cNvSpPr/>
            <p:nvPr/>
          </p:nvSpPr>
          <p:spPr>
            <a:xfrm>
              <a:off x="82255" y="0"/>
              <a:ext cx="261370" cy="123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9027"/>
                    <a:pt x="4868" y="0"/>
                    <a:pt x="10800" y="0"/>
                  </a:cubicBezTo>
                  <a:cubicBezTo>
                    <a:pt x="16732" y="0"/>
                    <a:pt x="21600" y="9027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647" name="Group 647"/>
          <p:cNvGrpSpPr/>
          <p:nvPr/>
        </p:nvGrpSpPr>
        <p:grpSpPr>
          <a:xfrm>
            <a:off x="819142" y="1987415"/>
            <a:ext cx="195271" cy="195271"/>
            <a:chOff x="0" y="0"/>
            <a:chExt cx="195270" cy="195270"/>
          </a:xfrm>
        </p:grpSpPr>
        <p:sp>
          <p:nvSpPr>
            <p:cNvPr id="641" name="Shape 641"/>
            <p:cNvSpPr/>
            <p:nvPr/>
          </p:nvSpPr>
          <p:spPr>
            <a:xfrm>
              <a:off x="38252" y="38252"/>
              <a:ext cx="157019" cy="157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2" name="Shape 642"/>
            <p:cNvSpPr/>
            <p:nvPr/>
          </p:nvSpPr>
          <p:spPr>
            <a:xfrm>
              <a:off x="17122" y="17122"/>
              <a:ext cx="164305" cy="164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3" name="Shape 643"/>
            <p:cNvSpPr/>
            <p:nvPr/>
          </p:nvSpPr>
          <p:spPr>
            <a:xfrm>
              <a:off x="0" y="0"/>
              <a:ext cx="179919" cy="167219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4" name="Shape 644"/>
            <p:cNvSpPr/>
            <p:nvPr/>
          </p:nvSpPr>
          <p:spPr>
            <a:xfrm>
              <a:off x="34609" y="61932"/>
              <a:ext cx="110751" cy="7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6342" y="0"/>
                  </a:lnTo>
                  <a:lnTo>
                    <a:pt x="9521" y="15922"/>
                  </a:lnTo>
                  <a:lnTo>
                    <a:pt x="5329" y="7905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5" name="Shape 645"/>
            <p:cNvSpPr/>
            <p:nvPr/>
          </p:nvSpPr>
          <p:spPr>
            <a:xfrm>
              <a:off x="34609" y="25866"/>
              <a:ext cx="27325" cy="2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6" name="Shape 646"/>
            <p:cNvSpPr/>
            <p:nvPr/>
          </p:nvSpPr>
          <p:spPr>
            <a:xfrm flipH="1">
              <a:off x="0" y="132608"/>
              <a:ext cx="167219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654" name="Group 654"/>
          <p:cNvGrpSpPr/>
          <p:nvPr/>
        </p:nvGrpSpPr>
        <p:grpSpPr>
          <a:xfrm>
            <a:off x="1184059" y="2230921"/>
            <a:ext cx="394324" cy="394325"/>
            <a:chOff x="0" y="0"/>
            <a:chExt cx="394322" cy="394323"/>
          </a:xfrm>
        </p:grpSpPr>
        <p:sp>
          <p:nvSpPr>
            <p:cNvPr id="648" name="Shape 648"/>
            <p:cNvSpPr/>
            <p:nvPr/>
          </p:nvSpPr>
          <p:spPr>
            <a:xfrm>
              <a:off x="54095" y="40571"/>
              <a:ext cx="298834" cy="163709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9" name="Shape 649"/>
            <p:cNvSpPr/>
            <p:nvPr/>
          </p:nvSpPr>
          <p:spPr>
            <a:xfrm>
              <a:off x="40571" y="313180"/>
              <a:ext cx="95378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0" name="Shape 650"/>
            <p:cNvSpPr/>
            <p:nvPr/>
          </p:nvSpPr>
          <p:spPr>
            <a:xfrm>
              <a:off x="40571" y="340228"/>
              <a:ext cx="40572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1" name="Shape 651"/>
            <p:cNvSpPr/>
            <p:nvPr/>
          </p:nvSpPr>
          <p:spPr>
            <a:xfrm>
              <a:off x="204279" y="298945"/>
              <a:ext cx="162173" cy="27760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2" name="Shape 652"/>
            <p:cNvSpPr/>
            <p:nvPr/>
          </p:nvSpPr>
          <p:spPr>
            <a:xfrm>
              <a:off x="0" y="271897"/>
              <a:ext cx="394323" cy="122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800"/>
                  </a:moveTo>
                  <a:cubicBezTo>
                    <a:pt x="21600" y="2100"/>
                    <a:pt x="20948" y="0"/>
                    <a:pt x="20110" y="0"/>
                  </a:cubicBezTo>
                  <a:cubicBezTo>
                    <a:pt x="1490" y="0"/>
                    <a:pt x="1490" y="0"/>
                    <a:pt x="1490" y="0"/>
                  </a:cubicBezTo>
                  <a:cubicBezTo>
                    <a:pt x="652" y="0"/>
                    <a:pt x="0" y="2100"/>
                    <a:pt x="0" y="48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48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3" name="Shape 653"/>
            <p:cNvSpPr/>
            <p:nvPr/>
          </p:nvSpPr>
          <p:spPr>
            <a:xfrm>
              <a:off x="13523" y="0"/>
              <a:ext cx="367277" cy="244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200"/>
                  </a:moveTo>
                  <a:cubicBezTo>
                    <a:pt x="21600" y="20550"/>
                    <a:pt x="20900" y="21600"/>
                    <a:pt x="20000" y="21600"/>
                  </a:cubicBezTo>
                  <a:cubicBezTo>
                    <a:pt x="1600" y="21600"/>
                    <a:pt x="1600" y="21600"/>
                    <a:pt x="1600" y="21600"/>
                  </a:cubicBezTo>
                  <a:cubicBezTo>
                    <a:pt x="700" y="21600"/>
                    <a:pt x="0" y="20550"/>
                    <a:pt x="0" y="19200"/>
                  </a:cubicBezTo>
                  <a:cubicBezTo>
                    <a:pt x="0" y="2400"/>
                    <a:pt x="0" y="2400"/>
                    <a:pt x="0" y="2400"/>
                  </a:cubicBezTo>
                  <a:cubicBezTo>
                    <a:pt x="0" y="1050"/>
                    <a:pt x="700" y="0"/>
                    <a:pt x="1600" y="0"/>
                  </a:cubicBezTo>
                  <a:cubicBezTo>
                    <a:pt x="20000" y="0"/>
                    <a:pt x="20000" y="0"/>
                    <a:pt x="20000" y="0"/>
                  </a:cubicBezTo>
                  <a:cubicBezTo>
                    <a:pt x="20900" y="0"/>
                    <a:pt x="21600" y="1050"/>
                    <a:pt x="21600" y="2400"/>
                  </a:cubicBezTo>
                  <a:lnTo>
                    <a:pt x="21600" y="192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674" name="Group 674"/>
          <p:cNvGrpSpPr/>
          <p:nvPr/>
        </p:nvGrpSpPr>
        <p:grpSpPr>
          <a:xfrm>
            <a:off x="2521738" y="3015330"/>
            <a:ext cx="330558" cy="330557"/>
            <a:chOff x="0" y="0"/>
            <a:chExt cx="330556" cy="330556"/>
          </a:xfrm>
        </p:grpSpPr>
        <p:sp>
          <p:nvSpPr>
            <p:cNvPr id="655" name="Shape 655"/>
            <p:cNvSpPr/>
            <p:nvPr/>
          </p:nvSpPr>
          <p:spPr>
            <a:xfrm>
              <a:off x="0" y="0"/>
              <a:ext cx="193919" cy="33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490"/>
                  </a:moveTo>
                  <a:cubicBezTo>
                    <a:pt x="21600" y="652"/>
                    <a:pt x="20488" y="0"/>
                    <a:pt x="19059" y="0"/>
                  </a:cubicBezTo>
                  <a:cubicBezTo>
                    <a:pt x="2541" y="0"/>
                    <a:pt x="2541" y="0"/>
                    <a:pt x="2541" y="0"/>
                  </a:cubicBezTo>
                  <a:cubicBezTo>
                    <a:pt x="1112" y="0"/>
                    <a:pt x="0" y="652"/>
                    <a:pt x="0" y="1490"/>
                  </a:cubicBezTo>
                  <a:cubicBezTo>
                    <a:pt x="0" y="20110"/>
                    <a:pt x="0" y="20110"/>
                    <a:pt x="0" y="20110"/>
                  </a:cubicBezTo>
                  <a:cubicBezTo>
                    <a:pt x="0" y="20948"/>
                    <a:pt x="1112" y="21600"/>
                    <a:pt x="2541" y="21600"/>
                  </a:cubicBezTo>
                  <a:cubicBezTo>
                    <a:pt x="19059" y="21600"/>
                    <a:pt x="19059" y="21600"/>
                    <a:pt x="19059" y="21600"/>
                  </a:cubicBezTo>
                  <a:cubicBezTo>
                    <a:pt x="20488" y="21600"/>
                    <a:pt x="21600" y="20948"/>
                    <a:pt x="21600" y="20110"/>
                  </a:cubicBezTo>
                  <a:lnTo>
                    <a:pt x="21600" y="149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6" name="Shape 656"/>
            <p:cNvSpPr/>
            <p:nvPr/>
          </p:nvSpPr>
          <p:spPr>
            <a:xfrm>
              <a:off x="0" y="193918"/>
              <a:ext cx="193919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7" name="Shape 657"/>
            <p:cNvSpPr/>
            <p:nvPr/>
          </p:nvSpPr>
          <p:spPr>
            <a:xfrm>
              <a:off x="62650" y="227928"/>
              <a:ext cx="68619" cy="6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8" name="Shape 658"/>
            <p:cNvSpPr/>
            <p:nvPr/>
          </p:nvSpPr>
          <p:spPr>
            <a:xfrm>
              <a:off x="85324" y="245232"/>
              <a:ext cx="28641" cy="34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098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9" name="Shape 659"/>
            <p:cNvSpPr/>
            <p:nvPr/>
          </p:nvSpPr>
          <p:spPr>
            <a:xfrm>
              <a:off x="34010" y="15931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0" name="Shape 660"/>
            <p:cNvSpPr/>
            <p:nvPr/>
          </p:nvSpPr>
          <p:spPr>
            <a:xfrm>
              <a:off x="34010" y="136637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1" name="Shape 661"/>
            <p:cNvSpPr/>
            <p:nvPr/>
          </p:nvSpPr>
          <p:spPr>
            <a:xfrm>
              <a:off x="34010" y="113964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2" name="Shape 662"/>
            <p:cNvSpPr/>
            <p:nvPr/>
          </p:nvSpPr>
          <p:spPr>
            <a:xfrm>
              <a:off x="79357" y="159311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3" name="Shape 663"/>
            <p:cNvSpPr/>
            <p:nvPr/>
          </p:nvSpPr>
          <p:spPr>
            <a:xfrm>
              <a:off x="79357" y="136637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4" name="Shape 664"/>
            <p:cNvSpPr/>
            <p:nvPr/>
          </p:nvSpPr>
          <p:spPr>
            <a:xfrm>
              <a:off x="79357" y="113964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5" name="Shape 665"/>
            <p:cNvSpPr/>
            <p:nvPr/>
          </p:nvSpPr>
          <p:spPr>
            <a:xfrm>
              <a:off x="125300" y="15931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6" name="Shape 666"/>
            <p:cNvSpPr/>
            <p:nvPr/>
          </p:nvSpPr>
          <p:spPr>
            <a:xfrm>
              <a:off x="125300" y="136637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7" name="Shape 667"/>
            <p:cNvSpPr/>
            <p:nvPr/>
          </p:nvSpPr>
          <p:spPr>
            <a:xfrm>
              <a:off x="125300" y="113964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8" name="Shape 668"/>
            <p:cNvSpPr/>
            <p:nvPr/>
          </p:nvSpPr>
          <p:spPr>
            <a:xfrm>
              <a:off x="34010" y="9129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9" name="Shape 669"/>
            <p:cNvSpPr/>
            <p:nvPr/>
          </p:nvSpPr>
          <p:spPr>
            <a:xfrm>
              <a:off x="125300" y="9129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70" name="Shape 670"/>
            <p:cNvSpPr/>
            <p:nvPr/>
          </p:nvSpPr>
          <p:spPr>
            <a:xfrm>
              <a:off x="34010" y="68020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71" name="Shape 671"/>
            <p:cNvSpPr/>
            <p:nvPr/>
          </p:nvSpPr>
          <p:spPr>
            <a:xfrm>
              <a:off x="296546" y="79357"/>
              <a:ext cx="34011" cy="79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971"/>
                  </a:moveTo>
                  <a:cubicBezTo>
                    <a:pt x="21600" y="19671"/>
                    <a:pt x="17100" y="21600"/>
                    <a:pt x="10800" y="21600"/>
                  </a:cubicBezTo>
                  <a:lnTo>
                    <a:pt x="10800" y="21600"/>
                  </a:lnTo>
                  <a:cubicBezTo>
                    <a:pt x="4500" y="21600"/>
                    <a:pt x="0" y="19671"/>
                    <a:pt x="0" y="16971"/>
                  </a:cubicBezTo>
                  <a:cubicBezTo>
                    <a:pt x="0" y="4629"/>
                    <a:pt x="0" y="4629"/>
                    <a:pt x="0" y="4629"/>
                  </a:cubicBezTo>
                  <a:cubicBezTo>
                    <a:pt x="0" y="1929"/>
                    <a:pt x="4500" y="0"/>
                    <a:pt x="10800" y="0"/>
                  </a:cubicBezTo>
                  <a:lnTo>
                    <a:pt x="10800" y="0"/>
                  </a:lnTo>
                  <a:cubicBezTo>
                    <a:pt x="17100" y="0"/>
                    <a:pt x="21600" y="1929"/>
                    <a:pt x="21600" y="4629"/>
                  </a:cubicBezTo>
                  <a:lnTo>
                    <a:pt x="21600" y="16971"/>
                  </a:lnTo>
                  <a:close/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72" name="Shape 672"/>
            <p:cNvSpPr/>
            <p:nvPr/>
          </p:nvSpPr>
          <p:spPr>
            <a:xfrm>
              <a:off x="273872" y="96660"/>
              <a:ext cx="22674" cy="45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450" y="21600"/>
                    <a:pt x="0" y="16875"/>
                    <a:pt x="0" y="10800"/>
                  </a:cubicBezTo>
                  <a:cubicBezTo>
                    <a:pt x="0" y="4725"/>
                    <a:pt x="9450" y="0"/>
                    <a:pt x="21600" y="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73" name="Shape 673"/>
            <p:cNvSpPr/>
            <p:nvPr/>
          </p:nvSpPr>
          <p:spPr>
            <a:xfrm>
              <a:off x="193918" y="44153"/>
              <a:ext cx="125302" cy="256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00"/>
                  </a:moveTo>
                  <a:cubicBezTo>
                    <a:pt x="21600" y="18240"/>
                    <a:pt x="21600" y="18240"/>
                    <a:pt x="21600" y="18240"/>
                  </a:cubicBezTo>
                  <a:cubicBezTo>
                    <a:pt x="21600" y="20160"/>
                    <a:pt x="18409" y="21600"/>
                    <a:pt x="14727" y="21600"/>
                  </a:cubicBezTo>
                  <a:cubicBezTo>
                    <a:pt x="11045" y="21600"/>
                    <a:pt x="7855" y="20160"/>
                    <a:pt x="7855" y="18240"/>
                  </a:cubicBezTo>
                  <a:cubicBezTo>
                    <a:pt x="7855" y="1920"/>
                    <a:pt x="7855" y="1920"/>
                    <a:pt x="7855" y="1920"/>
                  </a:cubicBezTo>
                  <a:cubicBezTo>
                    <a:pt x="7855" y="840"/>
                    <a:pt x="6136" y="0"/>
                    <a:pt x="392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678" name="Group 678"/>
          <p:cNvGrpSpPr/>
          <p:nvPr/>
        </p:nvGrpSpPr>
        <p:grpSpPr>
          <a:xfrm>
            <a:off x="2396740" y="516604"/>
            <a:ext cx="182342" cy="153956"/>
            <a:chOff x="0" y="0"/>
            <a:chExt cx="182341" cy="153954"/>
          </a:xfrm>
        </p:grpSpPr>
        <p:sp>
          <p:nvSpPr>
            <p:cNvPr id="675" name="Shape 675"/>
            <p:cNvSpPr/>
            <p:nvPr/>
          </p:nvSpPr>
          <p:spPr>
            <a:xfrm>
              <a:off x="0" y="105864"/>
              <a:ext cx="182342" cy="48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004" y="11100"/>
                  </a:moveTo>
                  <a:lnTo>
                    <a:pt x="7477" y="11100"/>
                  </a:lnTo>
                  <a:lnTo>
                    <a:pt x="7477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4004" y="0"/>
                  </a:lnTo>
                  <a:lnTo>
                    <a:pt x="14004" y="111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76" name="Shape 676"/>
            <p:cNvSpPr/>
            <p:nvPr/>
          </p:nvSpPr>
          <p:spPr>
            <a:xfrm>
              <a:off x="73470" y="105865"/>
              <a:ext cx="47098" cy="14361"/>
            </a:xfrm>
            <a:prstGeom prst="rect">
              <a:avLst/>
            </a:pr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7" name="Shape 677"/>
            <p:cNvSpPr/>
            <p:nvPr/>
          </p:nvSpPr>
          <p:spPr>
            <a:xfrm>
              <a:off x="0" y="0"/>
              <a:ext cx="182342" cy="9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982" y="8006"/>
                  </a:moveTo>
                  <a:lnTo>
                    <a:pt x="15982" y="0"/>
                  </a:lnTo>
                  <a:lnTo>
                    <a:pt x="10800" y="0"/>
                  </a:lnTo>
                  <a:lnTo>
                    <a:pt x="5459" y="0"/>
                  </a:lnTo>
                  <a:lnTo>
                    <a:pt x="5459" y="8006"/>
                  </a:lnTo>
                  <a:lnTo>
                    <a:pt x="0" y="8006"/>
                  </a:lnTo>
                  <a:lnTo>
                    <a:pt x="0" y="21600"/>
                  </a:lnTo>
                  <a:lnTo>
                    <a:pt x="7477" y="21600"/>
                  </a:lnTo>
                  <a:lnTo>
                    <a:pt x="10800" y="21600"/>
                  </a:lnTo>
                  <a:lnTo>
                    <a:pt x="14004" y="21600"/>
                  </a:lnTo>
                  <a:lnTo>
                    <a:pt x="21600" y="21600"/>
                  </a:lnTo>
                  <a:lnTo>
                    <a:pt x="21600" y="8006"/>
                  </a:lnTo>
                  <a:lnTo>
                    <a:pt x="15982" y="8006"/>
                  </a:lnTo>
                  <a:close/>
                  <a:moveTo>
                    <a:pt x="14202" y="8006"/>
                  </a:moveTo>
                  <a:lnTo>
                    <a:pt x="10800" y="8006"/>
                  </a:lnTo>
                  <a:lnTo>
                    <a:pt x="7358" y="8006"/>
                  </a:lnTo>
                  <a:lnTo>
                    <a:pt x="7358" y="3625"/>
                  </a:lnTo>
                  <a:lnTo>
                    <a:pt x="10800" y="3625"/>
                  </a:lnTo>
                  <a:lnTo>
                    <a:pt x="14202" y="3625"/>
                  </a:lnTo>
                  <a:lnTo>
                    <a:pt x="14202" y="80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679" name="Shape 679"/>
          <p:cNvSpPr/>
          <p:nvPr/>
        </p:nvSpPr>
        <p:spPr>
          <a:xfrm>
            <a:off x="4234144" y="5278042"/>
            <a:ext cx="629513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4000">
                <a:solidFill>
                  <a:srgbClr val="70BF41"/>
                </a:solidFill>
              </a:rPr>
              <a:t>But it doesn’t </a:t>
            </a:r>
            <a:r>
              <a:rPr b="1" sz="4000">
                <a:solidFill>
                  <a:srgbClr val="53585F"/>
                </a:solidFill>
              </a:rPr>
              <a:t>end</a:t>
            </a:r>
            <a:r>
              <a:rPr b="1" sz="4000">
                <a:solidFill>
                  <a:srgbClr val="70BF41"/>
                </a:solidFill>
              </a:rPr>
              <a:t> there…</a:t>
            </a:r>
          </a:p>
        </p:txBody>
      </p:sp>
    </p:spTree>
  </p:cSld>
  <p:clrMapOvr>
    <a:masterClrMapping/>
  </p:clrMapOvr>
  <p:transition spd="fast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3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150" y="2415266"/>
            <a:ext cx="11476500" cy="4923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/>
        </p:nvSpPr>
        <p:spPr>
          <a:xfrm flipH="1">
            <a:off x="1935547" y="5116890"/>
            <a:ext cx="893868" cy="192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783" y="0"/>
                </a:moveTo>
                <a:cubicBezTo>
                  <a:pt x="2817" y="0"/>
                  <a:pt x="2817" y="0"/>
                  <a:pt x="2817" y="0"/>
                </a:cubicBezTo>
                <a:cubicBezTo>
                  <a:pt x="939" y="0"/>
                  <a:pt x="0" y="4320"/>
                  <a:pt x="0" y="8640"/>
                </a:cubicBezTo>
                <a:cubicBezTo>
                  <a:pt x="0" y="17280"/>
                  <a:pt x="939" y="21600"/>
                  <a:pt x="2817" y="21600"/>
                </a:cubicBezTo>
                <a:cubicBezTo>
                  <a:pt x="18783" y="21600"/>
                  <a:pt x="18783" y="21600"/>
                  <a:pt x="18783" y="21600"/>
                </a:cubicBezTo>
                <a:cubicBezTo>
                  <a:pt x="20661" y="21600"/>
                  <a:pt x="21600" y="17280"/>
                  <a:pt x="21600" y="8640"/>
                </a:cubicBezTo>
                <a:cubicBezTo>
                  <a:pt x="21600" y="4320"/>
                  <a:pt x="20661" y="0"/>
                  <a:pt x="18783" y="0"/>
                </a:cubicBezTo>
                <a:close/>
              </a:path>
            </a:pathLst>
          </a:custGeom>
          <a:solidFill>
            <a:srgbClr val="929292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84" name="Shape 684"/>
          <p:cNvSpPr/>
          <p:nvPr/>
        </p:nvSpPr>
        <p:spPr>
          <a:xfrm flipH="1">
            <a:off x="1701260" y="4718127"/>
            <a:ext cx="1362440" cy="320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438"/>
                </a:lnTo>
                <a:cubicBezTo>
                  <a:pt x="21600" y="13021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3021"/>
                  <a:pt x="0" y="2438"/>
                </a:cubicBez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85" name="Shape 685"/>
          <p:cNvSpPr/>
          <p:nvPr/>
        </p:nvSpPr>
        <p:spPr>
          <a:xfrm flipH="1">
            <a:off x="2078598" y="5387771"/>
            <a:ext cx="607767" cy="129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581" y="448"/>
                </a:lnTo>
                <a:cubicBezTo>
                  <a:pt x="20555" y="12520"/>
                  <a:pt x="16118" y="21600"/>
                  <a:pt x="10800" y="21600"/>
                </a:cubicBezTo>
                <a:cubicBezTo>
                  <a:pt x="5482" y="21600"/>
                  <a:pt x="1045" y="12520"/>
                  <a:pt x="19" y="448"/>
                </a:cubicBez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86" name="Shape 686"/>
          <p:cNvSpPr/>
          <p:nvPr/>
        </p:nvSpPr>
        <p:spPr>
          <a:xfrm>
            <a:off x="2520950" y="731060"/>
            <a:ext cx="165413" cy="55727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87" name="Shape 687"/>
          <p:cNvSpPr/>
          <p:nvPr/>
        </p:nvSpPr>
        <p:spPr>
          <a:xfrm>
            <a:off x="2538818" y="683017"/>
            <a:ext cx="902240" cy="411703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88" name="Shape 688"/>
          <p:cNvSpPr/>
          <p:nvPr/>
        </p:nvSpPr>
        <p:spPr>
          <a:xfrm flipH="1">
            <a:off x="1795462" y="1733949"/>
            <a:ext cx="587020" cy="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89" name="Shape 689"/>
          <p:cNvSpPr/>
          <p:nvPr/>
        </p:nvSpPr>
        <p:spPr>
          <a:xfrm flipH="1">
            <a:off x="3257665" y="2209328"/>
            <a:ext cx="355713" cy="379692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0" name="Shape 690"/>
          <p:cNvSpPr/>
          <p:nvPr/>
        </p:nvSpPr>
        <p:spPr>
          <a:xfrm flipH="1">
            <a:off x="2829415" y="2826149"/>
            <a:ext cx="234286" cy="767196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1" name="Shape 691"/>
          <p:cNvSpPr/>
          <p:nvPr/>
        </p:nvSpPr>
        <p:spPr>
          <a:xfrm flipH="1">
            <a:off x="2376245" y="2762649"/>
            <a:ext cx="507311" cy="17145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2" name="Shape 692"/>
          <p:cNvSpPr/>
          <p:nvPr/>
        </p:nvSpPr>
        <p:spPr>
          <a:xfrm flipH="1">
            <a:off x="2239733" y="1882958"/>
            <a:ext cx="424646" cy="84873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3" name="Shape 693"/>
          <p:cNvSpPr/>
          <p:nvPr/>
        </p:nvSpPr>
        <p:spPr>
          <a:xfrm flipV="1">
            <a:off x="960929" y="1861043"/>
            <a:ext cx="478999" cy="205520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4" name="Shape 694"/>
          <p:cNvSpPr/>
          <p:nvPr/>
        </p:nvSpPr>
        <p:spPr>
          <a:xfrm>
            <a:off x="1691456" y="1978752"/>
            <a:ext cx="310382" cy="74655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5" name="Shape 695"/>
          <p:cNvSpPr/>
          <p:nvPr/>
        </p:nvSpPr>
        <p:spPr>
          <a:xfrm flipH="1" flipV="1">
            <a:off x="1510776" y="1009697"/>
            <a:ext cx="109186" cy="64567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6" name="Shape 696"/>
          <p:cNvSpPr/>
          <p:nvPr/>
        </p:nvSpPr>
        <p:spPr>
          <a:xfrm>
            <a:off x="1208163" y="2969024"/>
            <a:ext cx="526759" cy="761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7" name="Shape 697"/>
          <p:cNvSpPr/>
          <p:nvPr/>
        </p:nvSpPr>
        <p:spPr>
          <a:xfrm flipH="1" flipV="1">
            <a:off x="2829413" y="3825799"/>
            <a:ext cx="350349" cy="39695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8" name="Shape 698"/>
          <p:cNvSpPr/>
          <p:nvPr/>
        </p:nvSpPr>
        <p:spPr>
          <a:xfrm flipH="1">
            <a:off x="2121148" y="3704529"/>
            <a:ext cx="614179" cy="26612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9" name="Shape 699"/>
          <p:cNvSpPr/>
          <p:nvPr/>
        </p:nvSpPr>
        <p:spPr>
          <a:xfrm flipV="1">
            <a:off x="1981199" y="3291582"/>
            <a:ext cx="20639" cy="44103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0" name="Shape 700"/>
          <p:cNvSpPr/>
          <p:nvPr/>
        </p:nvSpPr>
        <p:spPr>
          <a:xfrm flipH="1">
            <a:off x="1439927" y="3209746"/>
            <a:ext cx="261336" cy="51808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1" name="Shape 701"/>
          <p:cNvSpPr/>
          <p:nvPr/>
        </p:nvSpPr>
        <p:spPr>
          <a:xfrm flipH="1">
            <a:off x="1668152" y="4180395"/>
            <a:ext cx="195399" cy="21688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2" name="Shape 702"/>
          <p:cNvSpPr/>
          <p:nvPr/>
        </p:nvSpPr>
        <p:spPr>
          <a:xfrm flipH="1">
            <a:off x="2478087" y="3825799"/>
            <a:ext cx="216970" cy="74806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3" name="Shape 703"/>
          <p:cNvSpPr/>
          <p:nvPr/>
        </p:nvSpPr>
        <p:spPr>
          <a:xfrm>
            <a:off x="2093526" y="4105874"/>
            <a:ext cx="313876" cy="9108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4" name="Shape 704"/>
          <p:cNvSpPr/>
          <p:nvPr/>
        </p:nvSpPr>
        <p:spPr>
          <a:xfrm flipH="1">
            <a:off x="2872856" y="4252518"/>
            <a:ext cx="317037" cy="20631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5" name="Shape 705"/>
          <p:cNvSpPr/>
          <p:nvPr/>
        </p:nvSpPr>
        <p:spPr>
          <a:xfrm>
            <a:off x="2883554" y="3709592"/>
            <a:ext cx="476201" cy="8185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6" name="Shape 706"/>
          <p:cNvSpPr/>
          <p:nvPr/>
        </p:nvSpPr>
        <p:spPr>
          <a:xfrm flipH="1" flipV="1">
            <a:off x="2829413" y="2297510"/>
            <a:ext cx="133889" cy="278730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7" name="Shape 707"/>
          <p:cNvSpPr/>
          <p:nvPr/>
        </p:nvSpPr>
        <p:spPr>
          <a:xfrm flipH="1">
            <a:off x="3713162" y="2177991"/>
            <a:ext cx="39856" cy="78587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8" name="Shape 708"/>
          <p:cNvSpPr/>
          <p:nvPr/>
        </p:nvSpPr>
        <p:spPr>
          <a:xfrm>
            <a:off x="3173513" y="2848374"/>
            <a:ext cx="295664" cy="56090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9" name="Shape 709"/>
          <p:cNvSpPr/>
          <p:nvPr/>
        </p:nvSpPr>
        <p:spPr>
          <a:xfrm flipH="1" flipV="1">
            <a:off x="926612" y="2610246"/>
            <a:ext cx="169308" cy="218676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0" name="Shape 710"/>
          <p:cNvSpPr/>
          <p:nvPr/>
        </p:nvSpPr>
        <p:spPr>
          <a:xfrm flipH="1">
            <a:off x="1011676" y="888868"/>
            <a:ext cx="412865" cy="39946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1" name="Shape 711"/>
          <p:cNvSpPr/>
          <p:nvPr/>
        </p:nvSpPr>
        <p:spPr>
          <a:xfrm flipH="1" flipV="1">
            <a:off x="1005695" y="1631253"/>
            <a:ext cx="546880" cy="391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2" name="Shape 712"/>
          <p:cNvSpPr/>
          <p:nvPr/>
        </p:nvSpPr>
        <p:spPr>
          <a:xfrm flipV="1">
            <a:off x="1719003" y="940546"/>
            <a:ext cx="430667" cy="78881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3" name="Shape 713"/>
          <p:cNvSpPr/>
          <p:nvPr/>
        </p:nvSpPr>
        <p:spPr>
          <a:xfrm flipH="1" flipV="1">
            <a:off x="2329979" y="1165624"/>
            <a:ext cx="107973" cy="12972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4" name="Shape 714"/>
          <p:cNvSpPr/>
          <p:nvPr/>
        </p:nvSpPr>
        <p:spPr>
          <a:xfrm flipH="1" flipV="1">
            <a:off x="2173289" y="574507"/>
            <a:ext cx="347662" cy="3765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5" name="Shape 715"/>
          <p:cNvSpPr/>
          <p:nvPr/>
        </p:nvSpPr>
        <p:spPr>
          <a:xfrm flipH="1">
            <a:off x="3328987" y="1158533"/>
            <a:ext cx="140190" cy="26577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6" name="Shape 716"/>
          <p:cNvSpPr/>
          <p:nvPr/>
        </p:nvSpPr>
        <p:spPr>
          <a:xfrm>
            <a:off x="3004588" y="1655371"/>
            <a:ext cx="464589" cy="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7" name="Shape 717"/>
          <p:cNvSpPr/>
          <p:nvPr/>
        </p:nvSpPr>
        <p:spPr>
          <a:xfrm flipV="1">
            <a:off x="1195579" y="3029626"/>
            <a:ext cx="4923" cy="258139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8" name="Shape 718"/>
          <p:cNvSpPr/>
          <p:nvPr/>
        </p:nvSpPr>
        <p:spPr>
          <a:xfrm flipH="1">
            <a:off x="1662111" y="3732612"/>
            <a:ext cx="638177" cy="6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AAD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9" name="Shape 719"/>
          <p:cNvSpPr/>
          <p:nvPr/>
        </p:nvSpPr>
        <p:spPr>
          <a:xfrm flipH="1">
            <a:off x="2520950" y="3465912"/>
            <a:ext cx="488951" cy="4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0" name="Shape 720"/>
          <p:cNvSpPr/>
          <p:nvPr/>
        </p:nvSpPr>
        <p:spPr>
          <a:xfrm flipH="1">
            <a:off x="1604962" y="2588024"/>
            <a:ext cx="887413" cy="88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1" name="Shape 721"/>
          <p:cNvSpPr/>
          <p:nvPr/>
        </p:nvSpPr>
        <p:spPr>
          <a:xfrm flipH="1">
            <a:off x="2767012" y="2413399"/>
            <a:ext cx="639763" cy="6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0E139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2" name="Shape 722"/>
          <p:cNvSpPr/>
          <p:nvPr/>
        </p:nvSpPr>
        <p:spPr>
          <a:xfrm flipH="1">
            <a:off x="3500437" y="1827612"/>
            <a:ext cx="487363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3" name="Shape 723"/>
          <p:cNvSpPr/>
          <p:nvPr/>
        </p:nvSpPr>
        <p:spPr>
          <a:xfrm flipH="1">
            <a:off x="3328986" y="978299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4" name="Shape 724"/>
          <p:cNvSpPr/>
          <p:nvPr/>
        </p:nvSpPr>
        <p:spPr>
          <a:xfrm flipH="1">
            <a:off x="2308223" y="1165624"/>
            <a:ext cx="885827" cy="885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AAD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5" name="Shape 725"/>
          <p:cNvSpPr/>
          <p:nvPr/>
        </p:nvSpPr>
        <p:spPr>
          <a:xfrm flipH="1">
            <a:off x="1320800" y="1475187"/>
            <a:ext cx="639763" cy="639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0E139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6" name="Shape 726"/>
          <p:cNvSpPr/>
          <p:nvPr/>
        </p:nvSpPr>
        <p:spPr>
          <a:xfrm flipH="1">
            <a:off x="1309686" y="700487"/>
            <a:ext cx="485777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7" name="Shape 727"/>
          <p:cNvSpPr/>
          <p:nvPr/>
        </p:nvSpPr>
        <p:spPr>
          <a:xfrm flipH="1">
            <a:off x="989011" y="2762649"/>
            <a:ext cx="339727" cy="342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8" name="Shape 728"/>
          <p:cNvSpPr/>
          <p:nvPr/>
        </p:nvSpPr>
        <p:spPr>
          <a:xfrm flipH="1">
            <a:off x="2308223" y="446485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9" name="Shape 729"/>
          <p:cNvSpPr/>
          <p:nvPr/>
        </p:nvSpPr>
        <p:spPr>
          <a:xfrm flipH="1">
            <a:off x="752473" y="1913337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0" name="Shape 730"/>
          <p:cNvSpPr/>
          <p:nvPr/>
        </p:nvSpPr>
        <p:spPr>
          <a:xfrm flipH="1">
            <a:off x="3009898" y="4062812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1" name="Shape 731"/>
          <p:cNvSpPr/>
          <p:nvPr/>
        </p:nvSpPr>
        <p:spPr>
          <a:xfrm flipV="1">
            <a:off x="3383137" y="1542494"/>
            <a:ext cx="521621" cy="12891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2" name="Shape 732"/>
          <p:cNvSpPr/>
          <p:nvPr/>
        </p:nvSpPr>
        <p:spPr>
          <a:xfrm>
            <a:off x="2060497" y="877118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3" name="Shape 733"/>
          <p:cNvSpPr/>
          <p:nvPr/>
        </p:nvSpPr>
        <p:spPr>
          <a:xfrm>
            <a:off x="3308144" y="1567467"/>
            <a:ext cx="181875" cy="181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4" name="Shape 734"/>
          <p:cNvSpPr/>
          <p:nvPr/>
        </p:nvSpPr>
        <p:spPr>
          <a:xfrm>
            <a:off x="1532331" y="4373979"/>
            <a:ext cx="159127" cy="159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17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5" name="Shape 735"/>
          <p:cNvSpPr/>
          <p:nvPr/>
        </p:nvSpPr>
        <p:spPr>
          <a:xfrm>
            <a:off x="2735326" y="4429909"/>
            <a:ext cx="161033" cy="16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6" name="Shape 736"/>
          <p:cNvSpPr/>
          <p:nvPr/>
        </p:nvSpPr>
        <p:spPr>
          <a:xfrm>
            <a:off x="2421148" y="4518947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7" name="Shape 737"/>
          <p:cNvSpPr/>
          <p:nvPr/>
        </p:nvSpPr>
        <p:spPr>
          <a:xfrm>
            <a:off x="2378053" y="4158620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8" name="Shape 738"/>
          <p:cNvSpPr/>
          <p:nvPr/>
        </p:nvSpPr>
        <p:spPr>
          <a:xfrm>
            <a:off x="3197746" y="3661198"/>
            <a:ext cx="215319" cy="215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9" name="Shape 739"/>
          <p:cNvSpPr/>
          <p:nvPr/>
        </p:nvSpPr>
        <p:spPr>
          <a:xfrm>
            <a:off x="2710151" y="2148789"/>
            <a:ext cx="161033" cy="16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40" name="Shape 740"/>
          <p:cNvSpPr/>
          <p:nvPr/>
        </p:nvSpPr>
        <p:spPr>
          <a:xfrm>
            <a:off x="2266502" y="1097178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41" name="Shape 741"/>
          <p:cNvSpPr/>
          <p:nvPr/>
        </p:nvSpPr>
        <p:spPr>
          <a:xfrm>
            <a:off x="2054665" y="506000"/>
            <a:ext cx="132965" cy="132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42" name="Shape 742"/>
          <p:cNvSpPr/>
          <p:nvPr/>
        </p:nvSpPr>
        <p:spPr>
          <a:xfrm>
            <a:off x="3257917" y="1360871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43" name="Shape 743"/>
          <p:cNvSpPr/>
          <p:nvPr/>
        </p:nvSpPr>
        <p:spPr>
          <a:xfrm>
            <a:off x="3788355" y="1487725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44" name="Shape 744"/>
          <p:cNvSpPr/>
          <p:nvPr/>
        </p:nvSpPr>
        <p:spPr>
          <a:xfrm>
            <a:off x="1366044" y="3720041"/>
            <a:ext cx="111799" cy="111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17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45" name="Shape 745"/>
          <p:cNvSpPr/>
          <p:nvPr/>
        </p:nvSpPr>
        <p:spPr>
          <a:xfrm>
            <a:off x="828028" y="1542422"/>
            <a:ext cx="177669" cy="177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444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46" name="Shape 746"/>
          <p:cNvSpPr/>
          <p:nvPr/>
        </p:nvSpPr>
        <p:spPr>
          <a:xfrm>
            <a:off x="3649736" y="2923133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47" name="Shape 747"/>
          <p:cNvSpPr/>
          <p:nvPr/>
        </p:nvSpPr>
        <p:spPr>
          <a:xfrm>
            <a:off x="3420687" y="3386401"/>
            <a:ext cx="117239" cy="117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48" name="Shape 748"/>
          <p:cNvSpPr/>
          <p:nvPr/>
        </p:nvSpPr>
        <p:spPr>
          <a:xfrm>
            <a:off x="1140667" y="3246535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49" name="Shape 749"/>
          <p:cNvSpPr/>
          <p:nvPr/>
        </p:nvSpPr>
        <p:spPr>
          <a:xfrm>
            <a:off x="825939" y="2504444"/>
            <a:ext cx="132965" cy="132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50" name="Shape 750"/>
          <p:cNvSpPr/>
          <p:nvPr/>
        </p:nvSpPr>
        <p:spPr>
          <a:xfrm>
            <a:off x="922824" y="1256220"/>
            <a:ext cx="126855" cy="126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762" name="Group 762"/>
          <p:cNvGrpSpPr/>
          <p:nvPr/>
        </p:nvGrpSpPr>
        <p:grpSpPr>
          <a:xfrm>
            <a:off x="1526604" y="1614696"/>
            <a:ext cx="205963" cy="326427"/>
            <a:chOff x="0" y="0"/>
            <a:chExt cx="205962" cy="326426"/>
          </a:xfrm>
        </p:grpSpPr>
        <p:sp>
          <p:nvSpPr>
            <p:cNvPr id="751" name="Shape 751"/>
            <p:cNvSpPr/>
            <p:nvPr/>
          </p:nvSpPr>
          <p:spPr>
            <a:xfrm>
              <a:off x="0" y="44780"/>
              <a:ext cx="68350" cy="281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440"/>
                  </a:moveTo>
                  <a:cubicBezTo>
                    <a:pt x="21600" y="20628"/>
                    <a:pt x="16200" y="21600"/>
                    <a:pt x="11250" y="21600"/>
                  </a:cubicBezTo>
                  <a:cubicBezTo>
                    <a:pt x="6300" y="21600"/>
                    <a:pt x="0" y="20628"/>
                    <a:pt x="0" y="19440"/>
                  </a:cubicBezTo>
                  <a:cubicBezTo>
                    <a:pt x="0" y="5184"/>
                    <a:pt x="0" y="5184"/>
                    <a:pt x="0" y="5184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21600" y="5184"/>
                    <a:pt x="21600" y="5184"/>
                    <a:pt x="21600" y="5184"/>
                  </a:cubicBezTo>
                  <a:lnTo>
                    <a:pt x="21600" y="1944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2" name="Shape 752"/>
            <p:cNvSpPr/>
            <p:nvPr/>
          </p:nvSpPr>
          <p:spPr>
            <a:xfrm>
              <a:off x="0" y="281645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3" name="Shape 753"/>
            <p:cNvSpPr/>
            <p:nvPr/>
          </p:nvSpPr>
          <p:spPr>
            <a:xfrm>
              <a:off x="0" y="259255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4" name="Shape 754"/>
            <p:cNvSpPr/>
            <p:nvPr/>
          </p:nvSpPr>
          <p:spPr>
            <a:xfrm>
              <a:off x="102523" y="0"/>
              <a:ext cx="103440" cy="326427"/>
            </a:xfrm>
            <a:prstGeom prst="rect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55" name="Shape 755"/>
            <p:cNvSpPr/>
            <p:nvPr/>
          </p:nvSpPr>
          <p:spPr>
            <a:xfrm>
              <a:off x="102523" y="44780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6" name="Shape 756"/>
            <p:cNvSpPr/>
            <p:nvPr/>
          </p:nvSpPr>
          <p:spPr>
            <a:xfrm>
              <a:off x="102523" y="101345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7" name="Shape 757"/>
            <p:cNvSpPr/>
            <p:nvPr/>
          </p:nvSpPr>
          <p:spPr>
            <a:xfrm>
              <a:off x="102523" y="157321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8" name="Shape 758"/>
            <p:cNvSpPr/>
            <p:nvPr/>
          </p:nvSpPr>
          <p:spPr>
            <a:xfrm>
              <a:off x="102523" y="213885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9" name="Shape 759"/>
            <p:cNvSpPr/>
            <p:nvPr/>
          </p:nvSpPr>
          <p:spPr>
            <a:xfrm>
              <a:off x="102523" y="270450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60" name="Shape 760"/>
            <p:cNvSpPr/>
            <p:nvPr/>
          </p:nvSpPr>
          <p:spPr>
            <a:xfrm>
              <a:off x="0" y="112540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61" name="Shape 761"/>
            <p:cNvSpPr/>
            <p:nvPr/>
          </p:nvSpPr>
          <p:spPr>
            <a:xfrm flipH="1">
              <a:off x="34174" y="112540"/>
              <a:ext cx="1" cy="146716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763" name="Shape 763"/>
          <p:cNvSpPr/>
          <p:nvPr/>
        </p:nvSpPr>
        <p:spPr>
          <a:xfrm>
            <a:off x="1863550" y="2859013"/>
            <a:ext cx="350050" cy="343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588" y="8365"/>
                </a:moveTo>
                <a:cubicBezTo>
                  <a:pt x="18069" y="6988"/>
                  <a:pt x="18069" y="6988"/>
                  <a:pt x="18069" y="6988"/>
                </a:cubicBezTo>
                <a:cubicBezTo>
                  <a:pt x="18069" y="6988"/>
                  <a:pt x="19315" y="4129"/>
                  <a:pt x="19212" y="4024"/>
                </a:cubicBezTo>
                <a:cubicBezTo>
                  <a:pt x="17550" y="2329"/>
                  <a:pt x="17550" y="2329"/>
                  <a:pt x="17550" y="2329"/>
                </a:cubicBezTo>
                <a:cubicBezTo>
                  <a:pt x="17446" y="2224"/>
                  <a:pt x="14538" y="3494"/>
                  <a:pt x="14538" y="3494"/>
                </a:cubicBezTo>
                <a:cubicBezTo>
                  <a:pt x="13292" y="2965"/>
                  <a:pt x="13292" y="2965"/>
                  <a:pt x="13292" y="2965"/>
                </a:cubicBezTo>
                <a:cubicBezTo>
                  <a:pt x="13292" y="2965"/>
                  <a:pt x="12046" y="0"/>
                  <a:pt x="11942" y="0"/>
                </a:cubicBezTo>
                <a:cubicBezTo>
                  <a:pt x="9554" y="0"/>
                  <a:pt x="9554" y="0"/>
                  <a:pt x="9554" y="0"/>
                </a:cubicBezTo>
                <a:cubicBezTo>
                  <a:pt x="9346" y="0"/>
                  <a:pt x="8308" y="2965"/>
                  <a:pt x="8308" y="2965"/>
                </a:cubicBezTo>
                <a:cubicBezTo>
                  <a:pt x="6958" y="3494"/>
                  <a:pt x="6958" y="3494"/>
                  <a:pt x="6958" y="3494"/>
                </a:cubicBezTo>
                <a:cubicBezTo>
                  <a:pt x="6958" y="3494"/>
                  <a:pt x="4050" y="2224"/>
                  <a:pt x="3946" y="2329"/>
                </a:cubicBezTo>
                <a:cubicBezTo>
                  <a:pt x="2285" y="4024"/>
                  <a:pt x="2285" y="4024"/>
                  <a:pt x="2285" y="4024"/>
                </a:cubicBezTo>
                <a:cubicBezTo>
                  <a:pt x="2181" y="4129"/>
                  <a:pt x="3531" y="6988"/>
                  <a:pt x="3531" y="6988"/>
                </a:cubicBezTo>
                <a:cubicBezTo>
                  <a:pt x="2908" y="8365"/>
                  <a:pt x="2908" y="8365"/>
                  <a:pt x="2908" y="8365"/>
                </a:cubicBezTo>
                <a:cubicBezTo>
                  <a:pt x="2908" y="8365"/>
                  <a:pt x="0" y="9529"/>
                  <a:pt x="0" y="9635"/>
                </a:cubicBezTo>
                <a:cubicBezTo>
                  <a:pt x="0" y="12071"/>
                  <a:pt x="0" y="12071"/>
                  <a:pt x="0" y="12071"/>
                </a:cubicBezTo>
                <a:cubicBezTo>
                  <a:pt x="0" y="12176"/>
                  <a:pt x="2908" y="13235"/>
                  <a:pt x="2908" y="13235"/>
                </a:cubicBezTo>
                <a:cubicBezTo>
                  <a:pt x="3531" y="14612"/>
                  <a:pt x="3531" y="14612"/>
                  <a:pt x="3531" y="14612"/>
                </a:cubicBezTo>
                <a:cubicBezTo>
                  <a:pt x="3531" y="14612"/>
                  <a:pt x="2181" y="17576"/>
                  <a:pt x="2285" y="17682"/>
                </a:cubicBezTo>
                <a:cubicBezTo>
                  <a:pt x="4050" y="19271"/>
                  <a:pt x="4050" y="19271"/>
                  <a:pt x="4050" y="19271"/>
                </a:cubicBezTo>
                <a:cubicBezTo>
                  <a:pt x="4154" y="19376"/>
                  <a:pt x="6958" y="18106"/>
                  <a:pt x="6958" y="18106"/>
                </a:cubicBezTo>
                <a:cubicBezTo>
                  <a:pt x="8308" y="18635"/>
                  <a:pt x="8308" y="18635"/>
                  <a:pt x="8308" y="18635"/>
                </a:cubicBezTo>
                <a:cubicBezTo>
                  <a:pt x="8308" y="18635"/>
                  <a:pt x="9450" y="21600"/>
                  <a:pt x="9658" y="21600"/>
                </a:cubicBezTo>
                <a:cubicBezTo>
                  <a:pt x="12046" y="21600"/>
                  <a:pt x="12046" y="21600"/>
                  <a:pt x="12046" y="21600"/>
                </a:cubicBezTo>
                <a:cubicBezTo>
                  <a:pt x="12150" y="21600"/>
                  <a:pt x="13292" y="18635"/>
                  <a:pt x="13292" y="18635"/>
                </a:cubicBezTo>
                <a:cubicBezTo>
                  <a:pt x="14642" y="18106"/>
                  <a:pt x="14642" y="18106"/>
                  <a:pt x="14642" y="18106"/>
                </a:cubicBezTo>
                <a:cubicBezTo>
                  <a:pt x="14642" y="18106"/>
                  <a:pt x="17550" y="19376"/>
                  <a:pt x="17654" y="19271"/>
                </a:cubicBezTo>
                <a:cubicBezTo>
                  <a:pt x="19315" y="17576"/>
                  <a:pt x="19315" y="17576"/>
                  <a:pt x="19315" y="17576"/>
                </a:cubicBezTo>
                <a:cubicBezTo>
                  <a:pt x="19419" y="17471"/>
                  <a:pt x="18069" y="14612"/>
                  <a:pt x="18069" y="14612"/>
                </a:cubicBezTo>
                <a:cubicBezTo>
                  <a:pt x="18588" y="13235"/>
                  <a:pt x="18588" y="13235"/>
                  <a:pt x="18588" y="13235"/>
                </a:cubicBezTo>
                <a:cubicBezTo>
                  <a:pt x="18588" y="13235"/>
                  <a:pt x="21600" y="12071"/>
                  <a:pt x="21600" y="11965"/>
                </a:cubicBezTo>
                <a:cubicBezTo>
                  <a:pt x="21600" y="9529"/>
                  <a:pt x="21600" y="9529"/>
                  <a:pt x="21600" y="9529"/>
                </a:cubicBezTo>
                <a:cubicBezTo>
                  <a:pt x="21600" y="9424"/>
                  <a:pt x="18588" y="8365"/>
                  <a:pt x="18588" y="8365"/>
                </a:cubicBezTo>
                <a:moveTo>
                  <a:pt x="14227" y="10800"/>
                </a:moveTo>
                <a:cubicBezTo>
                  <a:pt x="14227" y="12706"/>
                  <a:pt x="12669" y="14294"/>
                  <a:pt x="10800" y="14294"/>
                </a:cubicBezTo>
                <a:cubicBezTo>
                  <a:pt x="8827" y="14294"/>
                  <a:pt x="7269" y="12706"/>
                  <a:pt x="7269" y="10800"/>
                </a:cubicBezTo>
                <a:cubicBezTo>
                  <a:pt x="7269" y="8894"/>
                  <a:pt x="8827" y="7306"/>
                  <a:pt x="10800" y="7306"/>
                </a:cubicBezTo>
                <a:cubicBezTo>
                  <a:pt x="12669" y="7306"/>
                  <a:pt x="14227" y="8894"/>
                  <a:pt x="14227" y="10800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64" name="Shape 764"/>
          <p:cNvSpPr/>
          <p:nvPr/>
        </p:nvSpPr>
        <p:spPr>
          <a:xfrm>
            <a:off x="3382114" y="1031961"/>
            <a:ext cx="230574" cy="221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4" h="21600" fill="norm" stroke="1" extrusionOk="0">
                <a:moveTo>
                  <a:pt x="21069" y="9180"/>
                </a:moveTo>
                <a:cubicBezTo>
                  <a:pt x="15541" y="13392"/>
                  <a:pt x="15541" y="13392"/>
                  <a:pt x="15541" y="13392"/>
                </a:cubicBezTo>
                <a:cubicBezTo>
                  <a:pt x="17588" y="20412"/>
                  <a:pt x="17588" y="20412"/>
                  <a:pt x="17588" y="20412"/>
                </a:cubicBezTo>
                <a:cubicBezTo>
                  <a:pt x="17793" y="20736"/>
                  <a:pt x="17588" y="21168"/>
                  <a:pt x="17281" y="21384"/>
                </a:cubicBezTo>
                <a:cubicBezTo>
                  <a:pt x="17178" y="21492"/>
                  <a:pt x="16974" y="21600"/>
                  <a:pt x="16769" y="21600"/>
                </a:cubicBezTo>
                <a:cubicBezTo>
                  <a:pt x="16667" y="21600"/>
                  <a:pt x="16462" y="21492"/>
                  <a:pt x="16257" y="21384"/>
                </a:cubicBezTo>
                <a:cubicBezTo>
                  <a:pt x="10729" y="17064"/>
                  <a:pt x="10729" y="17064"/>
                  <a:pt x="10729" y="17064"/>
                </a:cubicBezTo>
                <a:cubicBezTo>
                  <a:pt x="5099" y="21384"/>
                  <a:pt x="5099" y="21384"/>
                  <a:pt x="5099" y="21384"/>
                </a:cubicBezTo>
                <a:cubicBezTo>
                  <a:pt x="4792" y="21600"/>
                  <a:pt x="4382" y="21600"/>
                  <a:pt x="4075" y="21384"/>
                </a:cubicBezTo>
                <a:cubicBezTo>
                  <a:pt x="3768" y="21168"/>
                  <a:pt x="3666" y="20736"/>
                  <a:pt x="3768" y="20412"/>
                </a:cubicBezTo>
                <a:cubicBezTo>
                  <a:pt x="5918" y="13392"/>
                  <a:pt x="5918" y="13392"/>
                  <a:pt x="5918" y="13392"/>
                </a:cubicBezTo>
                <a:cubicBezTo>
                  <a:pt x="390" y="9180"/>
                  <a:pt x="390" y="9180"/>
                  <a:pt x="390" y="9180"/>
                </a:cubicBezTo>
                <a:cubicBezTo>
                  <a:pt x="83" y="8964"/>
                  <a:pt x="-122" y="8532"/>
                  <a:pt x="83" y="8100"/>
                </a:cubicBezTo>
                <a:cubicBezTo>
                  <a:pt x="185" y="7776"/>
                  <a:pt x="492" y="7560"/>
                  <a:pt x="902" y="7560"/>
                </a:cubicBezTo>
                <a:cubicBezTo>
                  <a:pt x="7760" y="7560"/>
                  <a:pt x="7760" y="7560"/>
                  <a:pt x="7760" y="7560"/>
                </a:cubicBezTo>
                <a:cubicBezTo>
                  <a:pt x="9910" y="540"/>
                  <a:pt x="9910" y="540"/>
                  <a:pt x="9910" y="540"/>
                </a:cubicBezTo>
                <a:cubicBezTo>
                  <a:pt x="10013" y="216"/>
                  <a:pt x="10320" y="0"/>
                  <a:pt x="10729" y="0"/>
                </a:cubicBezTo>
                <a:cubicBezTo>
                  <a:pt x="11139" y="0"/>
                  <a:pt x="11446" y="216"/>
                  <a:pt x="11548" y="540"/>
                </a:cubicBezTo>
                <a:cubicBezTo>
                  <a:pt x="13698" y="7560"/>
                  <a:pt x="13698" y="7560"/>
                  <a:pt x="13698" y="7560"/>
                </a:cubicBezTo>
                <a:cubicBezTo>
                  <a:pt x="20557" y="7560"/>
                  <a:pt x="20557" y="7560"/>
                  <a:pt x="20557" y="7560"/>
                </a:cubicBezTo>
                <a:cubicBezTo>
                  <a:pt x="20966" y="7560"/>
                  <a:pt x="21273" y="7776"/>
                  <a:pt x="21376" y="8100"/>
                </a:cubicBezTo>
                <a:cubicBezTo>
                  <a:pt x="21478" y="8532"/>
                  <a:pt x="21376" y="8964"/>
                  <a:pt x="21069" y="9180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65" name="Shape 765"/>
          <p:cNvSpPr/>
          <p:nvPr/>
        </p:nvSpPr>
        <p:spPr>
          <a:xfrm>
            <a:off x="1068142" y="2868114"/>
            <a:ext cx="170228" cy="145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63" fill="norm" stroke="1" extrusionOk="0">
                <a:moveTo>
                  <a:pt x="3600" y="1997"/>
                </a:moveTo>
                <a:cubicBezTo>
                  <a:pt x="1000" y="159"/>
                  <a:pt x="1000" y="159"/>
                  <a:pt x="1000" y="159"/>
                </a:cubicBezTo>
                <a:cubicBezTo>
                  <a:pt x="400" y="-186"/>
                  <a:pt x="0" y="44"/>
                  <a:pt x="0" y="733"/>
                </a:cubicBezTo>
                <a:cubicBezTo>
                  <a:pt x="0" y="4640"/>
                  <a:pt x="0" y="4640"/>
                  <a:pt x="0" y="4640"/>
                </a:cubicBezTo>
                <a:cubicBezTo>
                  <a:pt x="0" y="5444"/>
                  <a:pt x="400" y="5674"/>
                  <a:pt x="1000" y="5329"/>
                </a:cubicBezTo>
                <a:cubicBezTo>
                  <a:pt x="3600" y="3376"/>
                  <a:pt x="3600" y="3376"/>
                  <a:pt x="3600" y="3376"/>
                </a:cubicBezTo>
                <a:cubicBezTo>
                  <a:pt x="4100" y="3031"/>
                  <a:pt x="4100" y="2457"/>
                  <a:pt x="3600" y="1997"/>
                </a:cubicBezTo>
                <a:moveTo>
                  <a:pt x="20500" y="733"/>
                </a:moveTo>
                <a:cubicBezTo>
                  <a:pt x="6800" y="733"/>
                  <a:pt x="6800" y="733"/>
                  <a:pt x="6800" y="733"/>
                </a:cubicBezTo>
                <a:cubicBezTo>
                  <a:pt x="6200" y="733"/>
                  <a:pt x="5700" y="1308"/>
                  <a:pt x="5700" y="2112"/>
                </a:cubicBezTo>
                <a:cubicBezTo>
                  <a:pt x="5700" y="3376"/>
                  <a:pt x="5700" y="3376"/>
                  <a:pt x="5700" y="3376"/>
                </a:cubicBezTo>
                <a:cubicBezTo>
                  <a:pt x="5700" y="4065"/>
                  <a:pt x="6200" y="4640"/>
                  <a:pt x="6800" y="4640"/>
                </a:cubicBezTo>
                <a:cubicBezTo>
                  <a:pt x="20500" y="4640"/>
                  <a:pt x="20500" y="4640"/>
                  <a:pt x="20500" y="4640"/>
                </a:cubicBezTo>
                <a:cubicBezTo>
                  <a:pt x="21100" y="4640"/>
                  <a:pt x="21600" y="4065"/>
                  <a:pt x="21600" y="3376"/>
                </a:cubicBezTo>
                <a:cubicBezTo>
                  <a:pt x="21600" y="2112"/>
                  <a:pt x="21600" y="2112"/>
                  <a:pt x="21600" y="2112"/>
                </a:cubicBezTo>
                <a:cubicBezTo>
                  <a:pt x="21600" y="1308"/>
                  <a:pt x="21100" y="733"/>
                  <a:pt x="20500" y="733"/>
                </a:cubicBezTo>
                <a:moveTo>
                  <a:pt x="1000" y="13142"/>
                </a:moveTo>
                <a:cubicBezTo>
                  <a:pt x="3600" y="11303"/>
                  <a:pt x="3600" y="11303"/>
                  <a:pt x="3600" y="11303"/>
                </a:cubicBezTo>
                <a:cubicBezTo>
                  <a:pt x="4100" y="10844"/>
                  <a:pt x="4100" y="10269"/>
                  <a:pt x="3500" y="10040"/>
                </a:cubicBezTo>
                <a:cubicBezTo>
                  <a:pt x="1000" y="8546"/>
                  <a:pt x="1000" y="8546"/>
                  <a:pt x="1000" y="8546"/>
                </a:cubicBezTo>
                <a:cubicBezTo>
                  <a:pt x="500" y="8201"/>
                  <a:pt x="0" y="8546"/>
                  <a:pt x="0" y="9235"/>
                </a:cubicBezTo>
                <a:cubicBezTo>
                  <a:pt x="0" y="12567"/>
                  <a:pt x="0" y="12567"/>
                  <a:pt x="0" y="12567"/>
                </a:cubicBezTo>
                <a:cubicBezTo>
                  <a:pt x="0" y="13257"/>
                  <a:pt x="400" y="13486"/>
                  <a:pt x="1000" y="13142"/>
                </a:cubicBezTo>
                <a:moveTo>
                  <a:pt x="20500" y="8661"/>
                </a:moveTo>
                <a:cubicBezTo>
                  <a:pt x="6800" y="8661"/>
                  <a:pt x="6800" y="8661"/>
                  <a:pt x="6800" y="8661"/>
                </a:cubicBezTo>
                <a:cubicBezTo>
                  <a:pt x="6200" y="8661"/>
                  <a:pt x="5700" y="9235"/>
                  <a:pt x="5700" y="9925"/>
                </a:cubicBezTo>
                <a:cubicBezTo>
                  <a:pt x="5700" y="11188"/>
                  <a:pt x="5700" y="11188"/>
                  <a:pt x="5700" y="11188"/>
                </a:cubicBezTo>
                <a:cubicBezTo>
                  <a:pt x="5700" y="11993"/>
                  <a:pt x="6200" y="12567"/>
                  <a:pt x="6800" y="12567"/>
                </a:cubicBezTo>
                <a:cubicBezTo>
                  <a:pt x="20500" y="12567"/>
                  <a:pt x="20500" y="12567"/>
                  <a:pt x="20500" y="12567"/>
                </a:cubicBezTo>
                <a:cubicBezTo>
                  <a:pt x="21100" y="12567"/>
                  <a:pt x="21600" y="11993"/>
                  <a:pt x="21600" y="11188"/>
                </a:cubicBezTo>
                <a:cubicBezTo>
                  <a:pt x="21600" y="9925"/>
                  <a:pt x="21600" y="9925"/>
                  <a:pt x="21600" y="9925"/>
                </a:cubicBezTo>
                <a:cubicBezTo>
                  <a:pt x="21600" y="9235"/>
                  <a:pt x="21100" y="8661"/>
                  <a:pt x="20500" y="8661"/>
                </a:cubicBezTo>
                <a:moveTo>
                  <a:pt x="3600" y="17737"/>
                </a:moveTo>
                <a:cubicBezTo>
                  <a:pt x="1000" y="15784"/>
                  <a:pt x="1000" y="15784"/>
                  <a:pt x="1000" y="15784"/>
                </a:cubicBezTo>
                <a:cubicBezTo>
                  <a:pt x="400" y="15440"/>
                  <a:pt x="0" y="15669"/>
                  <a:pt x="0" y="16474"/>
                </a:cubicBezTo>
                <a:cubicBezTo>
                  <a:pt x="0" y="20380"/>
                  <a:pt x="0" y="20380"/>
                  <a:pt x="0" y="20380"/>
                </a:cubicBezTo>
                <a:cubicBezTo>
                  <a:pt x="0" y="21069"/>
                  <a:pt x="400" y="21414"/>
                  <a:pt x="1000" y="20954"/>
                </a:cubicBezTo>
                <a:cubicBezTo>
                  <a:pt x="3600" y="19116"/>
                  <a:pt x="3600" y="19116"/>
                  <a:pt x="3600" y="19116"/>
                </a:cubicBezTo>
                <a:cubicBezTo>
                  <a:pt x="4100" y="18771"/>
                  <a:pt x="4100" y="18082"/>
                  <a:pt x="3600" y="17737"/>
                </a:cubicBezTo>
                <a:moveTo>
                  <a:pt x="20500" y="16474"/>
                </a:moveTo>
                <a:cubicBezTo>
                  <a:pt x="6800" y="16474"/>
                  <a:pt x="6800" y="16474"/>
                  <a:pt x="6800" y="16474"/>
                </a:cubicBezTo>
                <a:cubicBezTo>
                  <a:pt x="6200" y="16474"/>
                  <a:pt x="5700" y="17048"/>
                  <a:pt x="5700" y="17737"/>
                </a:cubicBezTo>
                <a:cubicBezTo>
                  <a:pt x="5700" y="19001"/>
                  <a:pt x="5700" y="19001"/>
                  <a:pt x="5700" y="19001"/>
                </a:cubicBezTo>
                <a:cubicBezTo>
                  <a:pt x="5700" y="19805"/>
                  <a:pt x="6200" y="20380"/>
                  <a:pt x="6800" y="20380"/>
                </a:cubicBezTo>
                <a:cubicBezTo>
                  <a:pt x="20500" y="20380"/>
                  <a:pt x="20500" y="20380"/>
                  <a:pt x="20500" y="20380"/>
                </a:cubicBezTo>
                <a:cubicBezTo>
                  <a:pt x="21100" y="20380"/>
                  <a:pt x="21600" y="19805"/>
                  <a:pt x="21600" y="19001"/>
                </a:cubicBezTo>
                <a:cubicBezTo>
                  <a:pt x="21600" y="17737"/>
                  <a:pt x="21600" y="17737"/>
                  <a:pt x="21600" y="17737"/>
                </a:cubicBezTo>
                <a:cubicBezTo>
                  <a:pt x="21600" y="17048"/>
                  <a:pt x="21100" y="16474"/>
                  <a:pt x="20500" y="16474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66" name="Shape 766"/>
          <p:cNvSpPr/>
          <p:nvPr/>
        </p:nvSpPr>
        <p:spPr>
          <a:xfrm>
            <a:off x="3088487" y="4137835"/>
            <a:ext cx="170050" cy="186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5" fill="norm" stroke="1" extrusionOk="0">
                <a:moveTo>
                  <a:pt x="19378" y="85"/>
                </a:moveTo>
                <a:cubicBezTo>
                  <a:pt x="9134" y="2826"/>
                  <a:pt x="9134" y="2826"/>
                  <a:pt x="9134" y="2826"/>
                </a:cubicBezTo>
                <a:cubicBezTo>
                  <a:pt x="7776" y="3155"/>
                  <a:pt x="6789" y="4361"/>
                  <a:pt x="6789" y="5458"/>
                </a:cubicBezTo>
                <a:cubicBezTo>
                  <a:pt x="6789" y="14887"/>
                  <a:pt x="6789" y="14887"/>
                  <a:pt x="6789" y="14887"/>
                </a:cubicBezTo>
                <a:cubicBezTo>
                  <a:pt x="6789" y="15106"/>
                  <a:pt x="6789" y="15106"/>
                  <a:pt x="6789" y="15106"/>
                </a:cubicBezTo>
                <a:cubicBezTo>
                  <a:pt x="6789" y="15106"/>
                  <a:pt x="6048" y="14558"/>
                  <a:pt x="4443" y="14777"/>
                </a:cubicBezTo>
                <a:cubicBezTo>
                  <a:pt x="1975" y="15106"/>
                  <a:pt x="0" y="16751"/>
                  <a:pt x="0" y="18505"/>
                </a:cubicBezTo>
                <a:cubicBezTo>
                  <a:pt x="0" y="20260"/>
                  <a:pt x="1975" y="21356"/>
                  <a:pt x="4443" y="21027"/>
                </a:cubicBezTo>
                <a:cubicBezTo>
                  <a:pt x="6912" y="20698"/>
                  <a:pt x="8640" y="19163"/>
                  <a:pt x="8640" y="17409"/>
                </a:cubicBezTo>
                <a:cubicBezTo>
                  <a:pt x="8640" y="9185"/>
                  <a:pt x="8640" y="9185"/>
                  <a:pt x="8640" y="9185"/>
                </a:cubicBezTo>
                <a:cubicBezTo>
                  <a:pt x="8640" y="8418"/>
                  <a:pt x="9751" y="8089"/>
                  <a:pt x="9751" y="8089"/>
                </a:cubicBezTo>
                <a:cubicBezTo>
                  <a:pt x="18761" y="5458"/>
                  <a:pt x="18761" y="5458"/>
                  <a:pt x="18761" y="5458"/>
                </a:cubicBezTo>
                <a:cubicBezTo>
                  <a:pt x="18761" y="5458"/>
                  <a:pt x="19749" y="5238"/>
                  <a:pt x="19749" y="6006"/>
                </a:cubicBezTo>
                <a:cubicBezTo>
                  <a:pt x="19749" y="12584"/>
                  <a:pt x="19749" y="12584"/>
                  <a:pt x="19749" y="12584"/>
                </a:cubicBezTo>
                <a:cubicBezTo>
                  <a:pt x="19749" y="12694"/>
                  <a:pt x="19749" y="12694"/>
                  <a:pt x="19749" y="12694"/>
                </a:cubicBezTo>
                <a:cubicBezTo>
                  <a:pt x="19749" y="12694"/>
                  <a:pt x="18885" y="12146"/>
                  <a:pt x="17157" y="12365"/>
                </a:cubicBezTo>
                <a:cubicBezTo>
                  <a:pt x="14811" y="12584"/>
                  <a:pt x="12837" y="14229"/>
                  <a:pt x="12837" y="15983"/>
                </a:cubicBezTo>
                <a:cubicBezTo>
                  <a:pt x="12837" y="17738"/>
                  <a:pt x="14811" y="18834"/>
                  <a:pt x="17157" y="18615"/>
                </a:cubicBezTo>
                <a:cubicBezTo>
                  <a:pt x="19625" y="18286"/>
                  <a:pt x="21600" y="16641"/>
                  <a:pt x="21600" y="14887"/>
                </a:cubicBezTo>
                <a:cubicBezTo>
                  <a:pt x="21600" y="1510"/>
                  <a:pt x="21600" y="1510"/>
                  <a:pt x="21600" y="1510"/>
                </a:cubicBezTo>
                <a:cubicBezTo>
                  <a:pt x="21600" y="414"/>
                  <a:pt x="20613" y="-244"/>
                  <a:pt x="19378" y="85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67" name="Shape 767"/>
          <p:cNvSpPr/>
          <p:nvPr/>
        </p:nvSpPr>
        <p:spPr>
          <a:xfrm>
            <a:off x="1804330" y="3939333"/>
            <a:ext cx="357731" cy="257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07" fill="norm" stroke="1" extrusionOk="0">
                <a:moveTo>
                  <a:pt x="10661" y="20607"/>
                </a:moveTo>
                <a:cubicBezTo>
                  <a:pt x="10161" y="20017"/>
                  <a:pt x="10161" y="20017"/>
                  <a:pt x="10161" y="20017"/>
                </a:cubicBezTo>
                <a:cubicBezTo>
                  <a:pt x="13049" y="16184"/>
                  <a:pt x="13049" y="16184"/>
                  <a:pt x="13049" y="16184"/>
                </a:cubicBezTo>
                <a:cubicBezTo>
                  <a:pt x="12438" y="15447"/>
                  <a:pt x="10606" y="13825"/>
                  <a:pt x="8051" y="16552"/>
                </a:cubicBezTo>
                <a:cubicBezTo>
                  <a:pt x="7829" y="16774"/>
                  <a:pt x="7829" y="16774"/>
                  <a:pt x="7829" y="16774"/>
                </a:cubicBezTo>
                <a:cubicBezTo>
                  <a:pt x="4886" y="12866"/>
                  <a:pt x="4886" y="12866"/>
                  <a:pt x="4886" y="12866"/>
                </a:cubicBezTo>
                <a:cubicBezTo>
                  <a:pt x="5164" y="12572"/>
                  <a:pt x="5164" y="12572"/>
                  <a:pt x="5164" y="12572"/>
                </a:cubicBezTo>
                <a:cubicBezTo>
                  <a:pt x="5220" y="12498"/>
                  <a:pt x="11216" y="6453"/>
                  <a:pt x="15992" y="12277"/>
                </a:cubicBezTo>
                <a:cubicBezTo>
                  <a:pt x="18046" y="9623"/>
                  <a:pt x="18046" y="9623"/>
                  <a:pt x="18046" y="9623"/>
                </a:cubicBezTo>
                <a:cubicBezTo>
                  <a:pt x="17547" y="8959"/>
                  <a:pt x="16158" y="7411"/>
                  <a:pt x="14104" y="6526"/>
                </a:cubicBezTo>
                <a:cubicBezTo>
                  <a:pt x="10606" y="5052"/>
                  <a:pt x="6885" y="6158"/>
                  <a:pt x="3110" y="9991"/>
                </a:cubicBezTo>
                <a:cubicBezTo>
                  <a:pt x="2887" y="10212"/>
                  <a:pt x="2887" y="10212"/>
                  <a:pt x="2887" y="10212"/>
                </a:cubicBezTo>
                <a:cubicBezTo>
                  <a:pt x="0" y="6453"/>
                  <a:pt x="0" y="6453"/>
                  <a:pt x="0" y="6453"/>
                </a:cubicBezTo>
                <a:cubicBezTo>
                  <a:pt x="222" y="6084"/>
                  <a:pt x="222" y="6084"/>
                  <a:pt x="222" y="6084"/>
                </a:cubicBezTo>
                <a:cubicBezTo>
                  <a:pt x="333" y="5937"/>
                  <a:pt x="2776" y="2619"/>
                  <a:pt x="6663" y="924"/>
                </a:cubicBezTo>
                <a:cubicBezTo>
                  <a:pt x="10272" y="-624"/>
                  <a:pt x="15770" y="-993"/>
                  <a:pt x="21600" y="6084"/>
                </a:cubicBezTo>
                <a:cubicBezTo>
                  <a:pt x="21156" y="6748"/>
                  <a:pt x="21156" y="6748"/>
                  <a:pt x="21156" y="6748"/>
                </a:cubicBezTo>
                <a:cubicBezTo>
                  <a:pt x="16658" y="1292"/>
                  <a:pt x="11827" y="-403"/>
                  <a:pt x="6885" y="1808"/>
                </a:cubicBezTo>
                <a:cubicBezTo>
                  <a:pt x="3831" y="3135"/>
                  <a:pt x="1610" y="5568"/>
                  <a:pt x="944" y="6453"/>
                </a:cubicBezTo>
                <a:cubicBezTo>
                  <a:pt x="2943" y="9033"/>
                  <a:pt x="2943" y="9033"/>
                  <a:pt x="2943" y="9033"/>
                </a:cubicBezTo>
                <a:cubicBezTo>
                  <a:pt x="5664" y="6379"/>
                  <a:pt x="9828" y="3725"/>
                  <a:pt x="14326" y="5716"/>
                </a:cubicBezTo>
                <a:cubicBezTo>
                  <a:pt x="17102" y="6895"/>
                  <a:pt x="18713" y="9254"/>
                  <a:pt x="18768" y="9328"/>
                </a:cubicBezTo>
                <a:cubicBezTo>
                  <a:pt x="18990" y="9623"/>
                  <a:pt x="18990" y="9623"/>
                  <a:pt x="18990" y="9623"/>
                </a:cubicBezTo>
                <a:cubicBezTo>
                  <a:pt x="15992" y="13530"/>
                  <a:pt x="15992" y="13530"/>
                  <a:pt x="15992" y="13530"/>
                </a:cubicBezTo>
                <a:cubicBezTo>
                  <a:pt x="15770" y="13235"/>
                  <a:pt x="15770" y="13235"/>
                  <a:pt x="15770" y="13235"/>
                </a:cubicBezTo>
                <a:cubicBezTo>
                  <a:pt x="11938" y="8222"/>
                  <a:pt x="7163" y="11834"/>
                  <a:pt x="5886" y="12940"/>
                </a:cubicBezTo>
                <a:cubicBezTo>
                  <a:pt x="7885" y="15594"/>
                  <a:pt x="7885" y="15594"/>
                  <a:pt x="7885" y="15594"/>
                </a:cubicBezTo>
                <a:cubicBezTo>
                  <a:pt x="11328" y="12203"/>
                  <a:pt x="13715" y="15889"/>
                  <a:pt x="13771" y="15889"/>
                </a:cubicBezTo>
                <a:cubicBezTo>
                  <a:pt x="13993" y="16184"/>
                  <a:pt x="13993" y="16184"/>
                  <a:pt x="13993" y="16184"/>
                </a:cubicBezTo>
                <a:lnTo>
                  <a:pt x="10661" y="20607"/>
                </a:lnTo>
                <a:close/>
              </a:path>
            </a:pathLst>
          </a:custGeom>
          <a:solidFill>
            <a:srgbClr val="C0E139"/>
          </a:solidFill>
          <a:ln w="12700">
            <a:solidFill>
              <a:srgbClr val="FFFFFF"/>
            </a:solidFill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774" name="Group 774"/>
          <p:cNvGrpSpPr/>
          <p:nvPr/>
        </p:nvGrpSpPr>
        <p:grpSpPr>
          <a:xfrm>
            <a:off x="2589435" y="1364700"/>
            <a:ext cx="323405" cy="390193"/>
            <a:chOff x="0" y="0"/>
            <a:chExt cx="323404" cy="390192"/>
          </a:xfrm>
        </p:grpSpPr>
        <p:sp>
          <p:nvSpPr>
            <p:cNvPr id="768" name="Shape 768"/>
            <p:cNvSpPr/>
            <p:nvPr/>
          </p:nvSpPr>
          <p:spPr>
            <a:xfrm>
              <a:off x="0" y="0"/>
              <a:ext cx="323405" cy="255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50" y="13642"/>
                  </a:moveTo>
                  <a:cubicBezTo>
                    <a:pt x="13613" y="13642"/>
                    <a:pt x="13275" y="13500"/>
                    <a:pt x="13050" y="13074"/>
                  </a:cubicBezTo>
                  <a:cubicBezTo>
                    <a:pt x="12825" y="12647"/>
                    <a:pt x="12938" y="11795"/>
                    <a:pt x="13050" y="11368"/>
                  </a:cubicBezTo>
                  <a:cubicBezTo>
                    <a:pt x="13388" y="10232"/>
                    <a:pt x="13500" y="9663"/>
                    <a:pt x="13500" y="8526"/>
                  </a:cubicBezTo>
                  <a:cubicBezTo>
                    <a:pt x="13613" y="3553"/>
                    <a:pt x="13613" y="3553"/>
                    <a:pt x="13613" y="3553"/>
                  </a:cubicBezTo>
                  <a:cubicBezTo>
                    <a:pt x="13613" y="1563"/>
                    <a:pt x="12375" y="0"/>
                    <a:pt x="10800" y="0"/>
                  </a:cubicBezTo>
                  <a:cubicBezTo>
                    <a:pt x="9225" y="0"/>
                    <a:pt x="8100" y="1421"/>
                    <a:pt x="8100" y="3411"/>
                  </a:cubicBezTo>
                  <a:cubicBezTo>
                    <a:pt x="8100" y="8526"/>
                    <a:pt x="8100" y="8526"/>
                    <a:pt x="8100" y="8526"/>
                  </a:cubicBezTo>
                  <a:cubicBezTo>
                    <a:pt x="8100" y="9663"/>
                    <a:pt x="8213" y="10232"/>
                    <a:pt x="8550" y="11368"/>
                  </a:cubicBezTo>
                  <a:cubicBezTo>
                    <a:pt x="8663" y="11795"/>
                    <a:pt x="8775" y="12647"/>
                    <a:pt x="8550" y="13074"/>
                  </a:cubicBezTo>
                  <a:cubicBezTo>
                    <a:pt x="8325" y="13500"/>
                    <a:pt x="7988" y="13642"/>
                    <a:pt x="7650" y="13642"/>
                  </a:cubicBezTo>
                  <a:cubicBezTo>
                    <a:pt x="1800" y="13642"/>
                    <a:pt x="1800" y="13642"/>
                    <a:pt x="1800" y="13642"/>
                  </a:cubicBezTo>
                  <a:cubicBezTo>
                    <a:pt x="900" y="13642"/>
                    <a:pt x="0" y="15347"/>
                    <a:pt x="0" y="16484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484"/>
                    <a:pt x="21600" y="16484"/>
                    <a:pt x="21600" y="16484"/>
                  </a:cubicBezTo>
                  <a:cubicBezTo>
                    <a:pt x="21600" y="15347"/>
                    <a:pt x="20700" y="13642"/>
                    <a:pt x="19800" y="13642"/>
                  </a:cubicBezTo>
                  <a:lnTo>
                    <a:pt x="13950" y="13642"/>
                  </a:ln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69" name="Shape 769"/>
            <p:cNvSpPr/>
            <p:nvPr/>
          </p:nvSpPr>
          <p:spPr>
            <a:xfrm>
              <a:off x="13358" y="255910"/>
              <a:ext cx="296689" cy="134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5886" y="21600"/>
                  </a:lnTo>
                  <a:lnTo>
                    <a:pt x="5886" y="10743"/>
                  </a:lnTo>
                  <a:lnTo>
                    <a:pt x="3429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70" name="Shape 770"/>
            <p:cNvSpPr/>
            <p:nvPr/>
          </p:nvSpPr>
          <p:spPr>
            <a:xfrm>
              <a:off x="269268" y="303014"/>
              <a:ext cx="1" cy="87179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71" name="Shape 771"/>
            <p:cNvSpPr/>
            <p:nvPr/>
          </p:nvSpPr>
          <p:spPr>
            <a:xfrm>
              <a:off x="229195" y="322700"/>
              <a:ext cx="1" cy="67493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8418" y="350118"/>
              <a:ext cx="1" cy="40075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73" name="Shape 773"/>
            <p:cNvSpPr/>
            <p:nvPr/>
          </p:nvSpPr>
          <p:spPr>
            <a:xfrm>
              <a:off x="153265" y="33746"/>
              <a:ext cx="16875" cy="16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778" name="Group 778"/>
          <p:cNvGrpSpPr/>
          <p:nvPr/>
        </p:nvGrpSpPr>
        <p:grpSpPr>
          <a:xfrm>
            <a:off x="1451398" y="824962"/>
            <a:ext cx="182817" cy="240001"/>
            <a:chOff x="0" y="0"/>
            <a:chExt cx="182815" cy="240000"/>
          </a:xfrm>
        </p:grpSpPr>
        <p:sp>
          <p:nvSpPr>
            <p:cNvPr id="775" name="Shape 775"/>
            <p:cNvSpPr/>
            <p:nvPr/>
          </p:nvSpPr>
          <p:spPr>
            <a:xfrm>
              <a:off x="0" y="0"/>
              <a:ext cx="182816" cy="24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738"/>
                  </a:moveTo>
                  <a:cubicBezTo>
                    <a:pt x="21600" y="20762"/>
                    <a:pt x="20495" y="21600"/>
                    <a:pt x="19145" y="21600"/>
                  </a:cubicBezTo>
                  <a:cubicBezTo>
                    <a:pt x="2455" y="21600"/>
                    <a:pt x="2455" y="21600"/>
                    <a:pt x="2455" y="21600"/>
                  </a:cubicBezTo>
                  <a:cubicBezTo>
                    <a:pt x="1105" y="21600"/>
                    <a:pt x="0" y="20762"/>
                    <a:pt x="0" y="19738"/>
                  </a:cubicBezTo>
                  <a:cubicBezTo>
                    <a:pt x="0" y="1862"/>
                    <a:pt x="0" y="1862"/>
                    <a:pt x="0" y="1862"/>
                  </a:cubicBezTo>
                  <a:cubicBezTo>
                    <a:pt x="0" y="838"/>
                    <a:pt x="1105" y="0"/>
                    <a:pt x="2455" y="0"/>
                  </a:cubicBezTo>
                  <a:cubicBezTo>
                    <a:pt x="19145" y="0"/>
                    <a:pt x="19145" y="0"/>
                    <a:pt x="19145" y="0"/>
                  </a:cubicBezTo>
                  <a:cubicBezTo>
                    <a:pt x="20495" y="0"/>
                    <a:pt x="21600" y="838"/>
                    <a:pt x="21600" y="1862"/>
                  </a:cubicBezTo>
                  <a:lnTo>
                    <a:pt x="21600" y="19738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76" name="Shape 776"/>
            <p:cNvSpPr/>
            <p:nvPr/>
          </p:nvSpPr>
          <p:spPr>
            <a:xfrm>
              <a:off x="24692" y="32924"/>
              <a:ext cx="145697" cy="157690"/>
            </a:xfrm>
            <a:prstGeom prst="rect">
              <a:avLst/>
            </a:pr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24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77" name="Shape 777"/>
            <p:cNvSpPr/>
            <p:nvPr/>
          </p:nvSpPr>
          <p:spPr>
            <a:xfrm>
              <a:off x="83177" y="207075"/>
              <a:ext cx="16463" cy="1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783" name="Group 783"/>
          <p:cNvGrpSpPr/>
          <p:nvPr/>
        </p:nvGrpSpPr>
        <p:grpSpPr>
          <a:xfrm>
            <a:off x="2989937" y="2586459"/>
            <a:ext cx="199686" cy="304755"/>
            <a:chOff x="0" y="0"/>
            <a:chExt cx="199685" cy="304753"/>
          </a:xfrm>
        </p:grpSpPr>
        <p:sp>
          <p:nvSpPr>
            <p:cNvPr id="779" name="Shape 779"/>
            <p:cNvSpPr/>
            <p:nvPr/>
          </p:nvSpPr>
          <p:spPr>
            <a:xfrm>
              <a:off x="19803" y="0"/>
              <a:ext cx="153478" cy="52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884" y="21600"/>
                  </a:moveTo>
                  <a:lnTo>
                    <a:pt x="449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17884" y="2160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0" name="Shape 780"/>
            <p:cNvSpPr/>
            <p:nvPr/>
          </p:nvSpPr>
          <p:spPr>
            <a:xfrm>
              <a:off x="0" y="52259"/>
              <a:ext cx="199686" cy="252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31" y="21600"/>
                  </a:moveTo>
                  <a:lnTo>
                    <a:pt x="8450" y="21600"/>
                  </a:lnTo>
                  <a:lnTo>
                    <a:pt x="0" y="7435"/>
                  </a:lnTo>
                  <a:lnTo>
                    <a:pt x="5593" y="0"/>
                  </a:lnTo>
                  <a:lnTo>
                    <a:pt x="15888" y="0"/>
                  </a:lnTo>
                  <a:lnTo>
                    <a:pt x="21600" y="7435"/>
                  </a:lnTo>
                  <a:lnTo>
                    <a:pt x="13031" y="2160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1" name="Shape 781"/>
            <p:cNvSpPr/>
            <p:nvPr/>
          </p:nvSpPr>
          <p:spPr>
            <a:xfrm flipH="1">
              <a:off x="99017" y="157877"/>
              <a:ext cx="1" cy="146877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2" name="Shape 782"/>
            <p:cNvSpPr/>
            <p:nvPr/>
          </p:nvSpPr>
          <p:spPr>
            <a:xfrm>
              <a:off x="72612" y="105068"/>
              <a:ext cx="52811" cy="5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788" name="Group 788"/>
          <p:cNvGrpSpPr/>
          <p:nvPr/>
        </p:nvGrpSpPr>
        <p:grpSpPr>
          <a:xfrm>
            <a:off x="3621053" y="1983559"/>
            <a:ext cx="246131" cy="162606"/>
            <a:chOff x="0" y="0"/>
            <a:chExt cx="246130" cy="162604"/>
          </a:xfrm>
        </p:grpSpPr>
        <p:sp>
          <p:nvSpPr>
            <p:cNvPr id="784" name="Shape 784"/>
            <p:cNvSpPr/>
            <p:nvPr/>
          </p:nvSpPr>
          <p:spPr>
            <a:xfrm>
              <a:off x="0" y="0"/>
              <a:ext cx="246131" cy="162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326"/>
                  </a:moveTo>
                  <a:cubicBezTo>
                    <a:pt x="21600" y="20605"/>
                    <a:pt x="20855" y="21600"/>
                    <a:pt x="20110" y="21600"/>
                  </a:cubicBezTo>
                  <a:cubicBezTo>
                    <a:pt x="1490" y="21600"/>
                    <a:pt x="1490" y="21600"/>
                    <a:pt x="1490" y="21600"/>
                  </a:cubicBezTo>
                  <a:cubicBezTo>
                    <a:pt x="745" y="21600"/>
                    <a:pt x="0" y="20605"/>
                    <a:pt x="0" y="19326"/>
                  </a:cubicBezTo>
                  <a:cubicBezTo>
                    <a:pt x="0" y="2274"/>
                    <a:pt x="0" y="2274"/>
                    <a:pt x="0" y="2274"/>
                  </a:cubicBezTo>
                  <a:cubicBezTo>
                    <a:pt x="0" y="1137"/>
                    <a:pt x="745" y="0"/>
                    <a:pt x="1490" y="0"/>
                  </a:cubicBezTo>
                  <a:cubicBezTo>
                    <a:pt x="20110" y="0"/>
                    <a:pt x="20110" y="0"/>
                    <a:pt x="20110" y="0"/>
                  </a:cubicBezTo>
                  <a:cubicBezTo>
                    <a:pt x="20855" y="0"/>
                    <a:pt x="21600" y="1137"/>
                    <a:pt x="21600" y="2274"/>
                  </a:cubicBezTo>
                  <a:lnTo>
                    <a:pt x="21600" y="19326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5" name="Shape 785"/>
            <p:cNvSpPr/>
            <p:nvPr/>
          </p:nvSpPr>
          <p:spPr>
            <a:xfrm>
              <a:off x="33765" y="43094"/>
              <a:ext cx="178601" cy="59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0800" y="2160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6" name="Shape 786"/>
            <p:cNvSpPr/>
            <p:nvPr/>
          </p:nvSpPr>
          <p:spPr>
            <a:xfrm flipV="1">
              <a:off x="33765" y="98629"/>
              <a:ext cx="38208" cy="25769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7" name="Shape 787"/>
            <p:cNvSpPr/>
            <p:nvPr/>
          </p:nvSpPr>
          <p:spPr>
            <a:xfrm flipH="1" flipV="1">
              <a:off x="174159" y="98629"/>
              <a:ext cx="38208" cy="25769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789" name="Shape 789"/>
          <p:cNvSpPr/>
          <p:nvPr/>
        </p:nvSpPr>
        <p:spPr>
          <a:xfrm>
            <a:off x="2645508" y="3588549"/>
            <a:ext cx="251485" cy="208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1" h="21421" fill="norm" stroke="1" extrusionOk="0">
                <a:moveTo>
                  <a:pt x="19547" y="0"/>
                </a:moveTo>
                <a:cubicBezTo>
                  <a:pt x="15084" y="0"/>
                  <a:pt x="15084" y="0"/>
                  <a:pt x="15084" y="0"/>
                </a:cubicBezTo>
                <a:cubicBezTo>
                  <a:pt x="14013" y="0"/>
                  <a:pt x="12585" y="756"/>
                  <a:pt x="11871" y="1620"/>
                </a:cubicBezTo>
                <a:cubicBezTo>
                  <a:pt x="4373" y="10692"/>
                  <a:pt x="4373" y="10692"/>
                  <a:pt x="4373" y="10692"/>
                </a:cubicBezTo>
                <a:cubicBezTo>
                  <a:pt x="3570" y="11556"/>
                  <a:pt x="3570" y="13068"/>
                  <a:pt x="4373" y="13932"/>
                </a:cubicBezTo>
                <a:cubicBezTo>
                  <a:pt x="9907" y="20736"/>
                  <a:pt x="9907" y="20736"/>
                  <a:pt x="9907" y="20736"/>
                </a:cubicBezTo>
                <a:cubicBezTo>
                  <a:pt x="10621" y="21600"/>
                  <a:pt x="11871" y="21600"/>
                  <a:pt x="12585" y="20736"/>
                </a:cubicBezTo>
                <a:cubicBezTo>
                  <a:pt x="20082" y="11664"/>
                  <a:pt x="20082" y="11664"/>
                  <a:pt x="20082" y="11664"/>
                </a:cubicBezTo>
                <a:cubicBezTo>
                  <a:pt x="20885" y="10800"/>
                  <a:pt x="21421" y="8964"/>
                  <a:pt x="21421" y="7668"/>
                </a:cubicBezTo>
                <a:cubicBezTo>
                  <a:pt x="21421" y="2376"/>
                  <a:pt x="21421" y="2376"/>
                  <a:pt x="21421" y="2376"/>
                </a:cubicBezTo>
                <a:cubicBezTo>
                  <a:pt x="21421" y="1080"/>
                  <a:pt x="20618" y="0"/>
                  <a:pt x="19547" y="0"/>
                </a:cubicBezTo>
                <a:moveTo>
                  <a:pt x="16958" y="7668"/>
                </a:moveTo>
                <a:cubicBezTo>
                  <a:pt x="15976" y="7668"/>
                  <a:pt x="15084" y="6696"/>
                  <a:pt x="15084" y="5400"/>
                </a:cubicBezTo>
                <a:cubicBezTo>
                  <a:pt x="15084" y="4104"/>
                  <a:pt x="15976" y="3132"/>
                  <a:pt x="16958" y="3132"/>
                </a:cubicBezTo>
                <a:cubicBezTo>
                  <a:pt x="18029" y="3132"/>
                  <a:pt x="18922" y="4104"/>
                  <a:pt x="18922" y="5400"/>
                </a:cubicBezTo>
                <a:cubicBezTo>
                  <a:pt x="18922" y="6696"/>
                  <a:pt x="18029" y="7668"/>
                  <a:pt x="16958" y="7668"/>
                </a:cubicBezTo>
                <a:moveTo>
                  <a:pt x="1517" y="12852"/>
                </a:moveTo>
                <a:cubicBezTo>
                  <a:pt x="8300" y="21168"/>
                  <a:pt x="8300" y="21168"/>
                  <a:pt x="8300" y="21168"/>
                </a:cubicBezTo>
                <a:cubicBezTo>
                  <a:pt x="7586" y="21600"/>
                  <a:pt x="6694" y="21492"/>
                  <a:pt x="6069" y="20736"/>
                </a:cubicBezTo>
                <a:cubicBezTo>
                  <a:pt x="535" y="13932"/>
                  <a:pt x="535" y="13932"/>
                  <a:pt x="535" y="13932"/>
                </a:cubicBezTo>
                <a:cubicBezTo>
                  <a:pt x="-179" y="13068"/>
                  <a:pt x="-179" y="11556"/>
                  <a:pt x="535" y="10692"/>
                </a:cubicBezTo>
                <a:cubicBezTo>
                  <a:pt x="8033" y="1620"/>
                  <a:pt x="8033" y="1620"/>
                  <a:pt x="8033" y="1620"/>
                </a:cubicBezTo>
                <a:cubicBezTo>
                  <a:pt x="8747" y="756"/>
                  <a:pt x="10175" y="0"/>
                  <a:pt x="11246" y="0"/>
                </a:cubicBezTo>
                <a:cubicBezTo>
                  <a:pt x="1517" y="11772"/>
                  <a:pt x="1517" y="11772"/>
                  <a:pt x="1517" y="11772"/>
                </a:cubicBezTo>
                <a:cubicBezTo>
                  <a:pt x="1249" y="12096"/>
                  <a:pt x="1249" y="12636"/>
                  <a:pt x="1517" y="12852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803" name="Group 803"/>
          <p:cNvGrpSpPr/>
          <p:nvPr/>
        </p:nvGrpSpPr>
        <p:grpSpPr>
          <a:xfrm>
            <a:off x="3047718" y="1955429"/>
            <a:ext cx="304726" cy="292026"/>
            <a:chOff x="0" y="0"/>
            <a:chExt cx="304725" cy="292025"/>
          </a:xfrm>
        </p:grpSpPr>
        <p:sp>
          <p:nvSpPr>
            <p:cNvPr id="790" name="Shape 790"/>
            <p:cNvSpPr/>
            <p:nvPr/>
          </p:nvSpPr>
          <p:spPr>
            <a:xfrm>
              <a:off x="0" y="0"/>
              <a:ext cx="304726" cy="292026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91" name="Shape 791"/>
            <p:cNvSpPr/>
            <p:nvPr/>
          </p:nvSpPr>
          <p:spPr>
            <a:xfrm flipV="1">
              <a:off x="151283" y="90665"/>
              <a:ext cx="1" cy="86975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92" name="Shape 792"/>
            <p:cNvSpPr/>
            <p:nvPr/>
          </p:nvSpPr>
          <p:spPr>
            <a:xfrm flipV="1">
              <a:off x="211375" y="151283"/>
              <a:ext cx="1" cy="26357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93" name="Shape 793"/>
            <p:cNvSpPr/>
            <p:nvPr/>
          </p:nvSpPr>
          <p:spPr>
            <a:xfrm flipV="1">
              <a:off x="80649" y="37426"/>
              <a:ext cx="1" cy="73270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94" name="Shape 794"/>
            <p:cNvSpPr/>
            <p:nvPr/>
          </p:nvSpPr>
          <p:spPr>
            <a:xfrm flipV="1">
              <a:off x="80649" y="130726"/>
              <a:ext cx="1" cy="46914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95" name="Shape 795"/>
            <p:cNvSpPr/>
            <p:nvPr/>
          </p:nvSpPr>
          <p:spPr>
            <a:xfrm flipV="1">
              <a:off x="211375" y="37425"/>
              <a:ext cx="1" cy="93301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96" name="Shape 796"/>
            <p:cNvSpPr/>
            <p:nvPr/>
          </p:nvSpPr>
          <p:spPr>
            <a:xfrm flipV="1">
              <a:off x="151283" y="37426"/>
              <a:ext cx="1" cy="32682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97" name="Shape 797"/>
            <p:cNvSpPr/>
            <p:nvPr/>
          </p:nvSpPr>
          <p:spPr>
            <a:xfrm>
              <a:off x="191344" y="130725"/>
              <a:ext cx="53289" cy="20558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98" name="Shape 798"/>
            <p:cNvSpPr/>
            <p:nvPr/>
          </p:nvSpPr>
          <p:spPr>
            <a:xfrm>
              <a:off x="130726" y="70107"/>
              <a:ext cx="53289" cy="20558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99" name="Shape 799"/>
            <p:cNvSpPr/>
            <p:nvPr/>
          </p:nvSpPr>
          <p:spPr>
            <a:xfrm>
              <a:off x="60091" y="110695"/>
              <a:ext cx="53289" cy="20031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00" name="Shape 800"/>
            <p:cNvSpPr/>
            <p:nvPr/>
          </p:nvSpPr>
          <p:spPr>
            <a:xfrm>
              <a:off x="191344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01" name="Shape 801"/>
            <p:cNvSpPr/>
            <p:nvPr/>
          </p:nvSpPr>
          <p:spPr>
            <a:xfrm>
              <a:off x="130726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02" name="Shape 802"/>
            <p:cNvSpPr/>
            <p:nvPr/>
          </p:nvSpPr>
          <p:spPr>
            <a:xfrm>
              <a:off x="60091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810" name="Group 810"/>
          <p:cNvGrpSpPr/>
          <p:nvPr/>
        </p:nvGrpSpPr>
        <p:grpSpPr>
          <a:xfrm>
            <a:off x="2008415" y="1968955"/>
            <a:ext cx="303955" cy="293729"/>
            <a:chOff x="0" y="0"/>
            <a:chExt cx="303954" cy="293728"/>
          </a:xfrm>
        </p:grpSpPr>
        <p:sp>
          <p:nvSpPr>
            <p:cNvPr id="804" name="Shape 804"/>
            <p:cNvSpPr/>
            <p:nvPr/>
          </p:nvSpPr>
          <p:spPr>
            <a:xfrm>
              <a:off x="12454" y="250549"/>
              <a:ext cx="279047" cy="4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0" h="21600" fill="norm" stroke="1" extrusionOk="0">
                  <a:moveTo>
                    <a:pt x="19100" y="21600"/>
                  </a:moveTo>
                  <a:cubicBezTo>
                    <a:pt x="1500" y="21600"/>
                    <a:pt x="1500" y="21600"/>
                    <a:pt x="1500" y="21600"/>
                  </a:cubicBezTo>
                  <a:cubicBezTo>
                    <a:pt x="-500" y="21600"/>
                    <a:pt x="-500" y="0"/>
                    <a:pt x="1500" y="0"/>
                  </a:cubicBezTo>
                  <a:cubicBezTo>
                    <a:pt x="19100" y="0"/>
                    <a:pt x="19100" y="0"/>
                    <a:pt x="19100" y="0"/>
                  </a:cubicBezTo>
                  <a:cubicBezTo>
                    <a:pt x="21100" y="0"/>
                    <a:pt x="21100" y="21600"/>
                    <a:pt x="19100" y="21600"/>
                  </a:cubicBez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05" name="Shape 805"/>
            <p:cNvSpPr/>
            <p:nvPr/>
          </p:nvSpPr>
          <p:spPr>
            <a:xfrm>
              <a:off x="69313" y="103401"/>
              <a:ext cx="165329" cy="109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92" y="21600"/>
                  </a:moveTo>
                  <a:cubicBezTo>
                    <a:pt x="21246" y="19710"/>
                    <a:pt x="21600" y="17820"/>
                    <a:pt x="21600" y="15930"/>
                  </a:cubicBezTo>
                  <a:cubicBezTo>
                    <a:pt x="21600" y="7020"/>
                    <a:pt x="16643" y="0"/>
                    <a:pt x="10800" y="0"/>
                  </a:cubicBezTo>
                  <a:cubicBezTo>
                    <a:pt x="4957" y="0"/>
                    <a:pt x="0" y="7020"/>
                    <a:pt x="0" y="15930"/>
                  </a:cubicBezTo>
                  <a:cubicBezTo>
                    <a:pt x="0" y="17820"/>
                    <a:pt x="354" y="19710"/>
                    <a:pt x="708" y="2133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06" name="Shape 806"/>
            <p:cNvSpPr/>
            <p:nvPr/>
          </p:nvSpPr>
          <p:spPr>
            <a:xfrm>
              <a:off x="119309" y="-1"/>
              <a:ext cx="65337" cy="65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07" name="Shape 807"/>
            <p:cNvSpPr/>
            <p:nvPr/>
          </p:nvSpPr>
          <p:spPr>
            <a:xfrm>
              <a:off x="119309" y="32952"/>
              <a:ext cx="65336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08" name="Shape 808"/>
            <p:cNvSpPr/>
            <p:nvPr/>
          </p:nvSpPr>
          <p:spPr>
            <a:xfrm>
              <a:off x="152261" y="65336"/>
              <a:ext cx="1" cy="38066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09" name="Shape 809"/>
            <p:cNvSpPr/>
            <p:nvPr/>
          </p:nvSpPr>
          <p:spPr>
            <a:xfrm>
              <a:off x="0" y="103401"/>
              <a:ext cx="303955" cy="147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004" y="1400"/>
                  </a:moveTo>
                  <a:cubicBezTo>
                    <a:pt x="7136" y="600"/>
                    <a:pt x="6364" y="0"/>
                    <a:pt x="5400" y="0"/>
                  </a:cubicBezTo>
                  <a:cubicBezTo>
                    <a:pt x="2218" y="0"/>
                    <a:pt x="0" y="5400"/>
                    <a:pt x="0" y="12000"/>
                  </a:cubicBezTo>
                  <a:cubicBezTo>
                    <a:pt x="0" y="16200"/>
                    <a:pt x="1157" y="19400"/>
                    <a:pt x="2700" y="21600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20539" y="19400"/>
                    <a:pt x="21600" y="16200"/>
                    <a:pt x="21600" y="12000"/>
                  </a:cubicBezTo>
                  <a:cubicBezTo>
                    <a:pt x="21600" y="5400"/>
                    <a:pt x="19382" y="0"/>
                    <a:pt x="16200" y="0"/>
                  </a:cubicBezTo>
                  <a:cubicBezTo>
                    <a:pt x="15236" y="0"/>
                    <a:pt x="14464" y="600"/>
                    <a:pt x="13596" y="140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823" name="Group 823"/>
          <p:cNvGrpSpPr/>
          <p:nvPr/>
        </p:nvGrpSpPr>
        <p:grpSpPr>
          <a:xfrm>
            <a:off x="2065985" y="4340465"/>
            <a:ext cx="233223" cy="299085"/>
            <a:chOff x="0" y="0"/>
            <a:chExt cx="233221" cy="299084"/>
          </a:xfrm>
        </p:grpSpPr>
        <p:sp>
          <p:nvSpPr>
            <p:cNvPr id="811" name="Shape 811"/>
            <p:cNvSpPr/>
            <p:nvPr/>
          </p:nvSpPr>
          <p:spPr>
            <a:xfrm>
              <a:off x="181394" y="154940"/>
              <a:ext cx="51828" cy="7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480" y="0"/>
                    <a:pt x="6480" y="0"/>
                    <a:pt x="6480" y="0"/>
                  </a:cubicBezTo>
                  <a:cubicBezTo>
                    <a:pt x="15660" y="0"/>
                    <a:pt x="21600" y="4629"/>
                    <a:pt x="21600" y="10800"/>
                  </a:cubicBezTo>
                  <a:cubicBezTo>
                    <a:pt x="21600" y="16971"/>
                    <a:pt x="15660" y="21600"/>
                    <a:pt x="6480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12" name="Shape 812"/>
            <p:cNvSpPr/>
            <p:nvPr/>
          </p:nvSpPr>
          <p:spPr>
            <a:xfrm>
              <a:off x="15656" y="133886"/>
              <a:ext cx="165739" cy="165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8225"/>
                  </a:moveTo>
                  <a:cubicBezTo>
                    <a:pt x="21600" y="20250"/>
                    <a:pt x="20081" y="21600"/>
                    <a:pt x="18225" y="21600"/>
                  </a:cubicBezTo>
                  <a:cubicBezTo>
                    <a:pt x="3375" y="21600"/>
                    <a:pt x="3375" y="21600"/>
                    <a:pt x="3375" y="21600"/>
                  </a:cubicBezTo>
                  <a:cubicBezTo>
                    <a:pt x="1519" y="21600"/>
                    <a:pt x="0" y="20081"/>
                    <a:pt x="0" y="182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8225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13" name="Shape 813"/>
            <p:cNvSpPr/>
            <p:nvPr/>
          </p:nvSpPr>
          <p:spPr>
            <a:xfrm>
              <a:off x="171601" y="1079"/>
              <a:ext cx="46025" cy="7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094" h="18018" fill="norm" stroke="1" extrusionOk="0">
                  <a:moveTo>
                    <a:pt x="4045" y="0"/>
                  </a:moveTo>
                  <a:cubicBezTo>
                    <a:pt x="8704" y="5158"/>
                    <a:pt x="1928" y="7737"/>
                    <a:pt x="657" y="10639"/>
                  </a:cubicBezTo>
                  <a:cubicBezTo>
                    <a:pt x="-1037" y="13540"/>
                    <a:pt x="657" y="16119"/>
                    <a:pt x="4469" y="17409"/>
                  </a:cubicBezTo>
                  <a:cubicBezTo>
                    <a:pt x="16751" y="21600"/>
                    <a:pt x="20563" y="2901"/>
                    <a:pt x="4045" y="0"/>
                  </a:cubicBez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14" name="Shape 814"/>
            <p:cNvSpPr/>
            <p:nvPr/>
          </p:nvSpPr>
          <p:spPr>
            <a:xfrm flipV="1">
              <a:off x="145223" y="68022"/>
              <a:ext cx="35092" cy="65864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15" name="Shape 815"/>
            <p:cNvSpPr/>
            <p:nvPr/>
          </p:nvSpPr>
          <p:spPr>
            <a:xfrm flipH="1">
              <a:off x="171136" y="73421"/>
              <a:ext cx="23215" cy="60465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16" name="Shape 816"/>
            <p:cNvSpPr/>
            <p:nvPr/>
          </p:nvSpPr>
          <p:spPr>
            <a:xfrm>
              <a:off x="0" y="51287"/>
              <a:ext cx="67484" cy="82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8294" y="21600"/>
                  </a:lnTo>
                  <a:lnTo>
                    <a:pt x="1728" y="10871"/>
                  </a:lnTo>
                  <a:lnTo>
                    <a:pt x="0" y="0"/>
                  </a:lnTo>
                  <a:lnTo>
                    <a:pt x="11578" y="5365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17" name="Shape 817"/>
            <p:cNvSpPr/>
            <p:nvPr/>
          </p:nvSpPr>
          <p:spPr>
            <a:xfrm flipV="1">
              <a:off x="5399" y="71802"/>
              <a:ext cx="30773" cy="21056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18" name="Shape 818"/>
            <p:cNvSpPr/>
            <p:nvPr/>
          </p:nvSpPr>
          <p:spPr>
            <a:xfrm>
              <a:off x="77740" y="0"/>
              <a:ext cx="74785" cy="133885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19" name="Shape 819"/>
            <p:cNvSpPr/>
            <p:nvPr/>
          </p:nvSpPr>
          <p:spPr>
            <a:xfrm flipH="1">
              <a:off x="109053" y="30772"/>
              <a:ext cx="30773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20" name="Shape 820"/>
            <p:cNvSpPr/>
            <p:nvPr/>
          </p:nvSpPr>
          <p:spPr>
            <a:xfrm flipH="1">
              <a:off x="119310" y="51286"/>
              <a:ext cx="20515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21" name="Shape 821"/>
            <p:cNvSpPr/>
            <p:nvPr/>
          </p:nvSpPr>
          <p:spPr>
            <a:xfrm flipH="1">
              <a:off x="109053" y="71801"/>
              <a:ext cx="30773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22" name="Shape 822"/>
            <p:cNvSpPr/>
            <p:nvPr/>
          </p:nvSpPr>
          <p:spPr>
            <a:xfrm flipH="1">
              <a:off x="119310" y="103113"/>
              <a:ext cx="20515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829" name="Group 829"/>
          <p:cNvGrpSpPr/>
          <p:nvPr/>
        </p:nvGrpSpPr>
        <p:grpSpPr>
          <a:xfrm>
            <a:off x="1915618" y="719144"/>
            <a:ext cx="425880" cy="315951"/>
            <a:chOff x="0" y="0"/>
            <a:chExt cx="425879" cy="315949"/>
          </a:xfrm>
        </p:grpSpPr>
        <p:sp>
          <p:nvSpPr>
            <p:cNvPr id="824" name="Shape 824"/>
            <p:cNvSpPr/>
            <p:nvPr/>
          </p:nvSpPr>
          <p:spPr>
            <a:xfrm>
              <a:off x="0" y="182958"/>
              <a:ext cx="43819" cy="81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1700" y="21600"/>
                    <a:pt x="0" y="19636"/>
                    <a:pt x="0" y="10800"/>
                  </a:cubicBezTo>
                  <a:cubicBezTo>
                    <a:pt x="0" y="1964"/>
                    <a:pt x="11700" y="0"/>
                    <a:pt x="21600" y="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25" name="Shape 825"/>
            <p:cNvSpPr/>
            <p:nvPr/>
          </p:nvSpPr>
          <p:spPr>
            <a:xfrm>
              <a:off x="43818" y="123766"/>
              <a:ext cx="58425" cy="192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2700" y="21600"/>
                    <a:pt x="0" y="19938"/>
                    <a:pt x="0" y="17446"/>
                  </a:cubicBezTo>
                  <a:cubicBezTo>
                    <a:pt x="0" y="4777"/>
                    <a:pt x="0" y="4777"/>
                    <a:pt x="0" y="4777"/>
                  </a:cubicBezTo>
                  <a:cubicBezTo>
                    <a:pt x="0" y="2492"/>
                    <a:pt x="3375" y="0"/>
                    <a:pt x="1080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26" name="Shape 826"/>
            <p:cNvSpPr/>
            <p:nvPr/>
          </p:nvSpPr>
          <p:spPr>
            <a:xfrm>
              <a:off x="382061" y="182958"/>
              <a:ext cx="43819" cy="73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900" y="21600"/>
                    <a:pt x="21600" y="19440"/>
                    <a:pt x="21600" y="10800"/>
                  </a:cubicBezTo>
                  <a:cubicBezTo>
                    <a:pt x="21600" y="2160"/>
                    <a:pt x="9900" y="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27" name="Shape 827"/>
            <p:cNvSpPr/>
            <p:nvPr/>
          </p:nvSpPr>
          <p:spPr>
            <a:xfrm>
              <a:off x="322868" y="123766"/>
              <a:ext cx="59194" cy="192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18900" y="21600"/>
                    <a:pt x="21600" y="19938"/>
                    <a:pt x="21600" y="17446"/>
                  </a:cubicBezTo>
                  <a:cubicBezTo>
                    <a:pt x="21600" y="4777"/>
                    <a:pt x="21600" y="4777"/>
                    <a:pt x="21600" y="4777"/>
                  </a:cubicBezTo>
                  <a:cubicBezTo>
                    <a:pt x="21600" y="2492"/>
                    <a:pt x="16200" y="0"/>
                    <a:pt x="81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28" name="Shape 828"/>
            <p:cNvSpPr/>
            <p:nvPr/>
          </p:nvSpPr>
          <p:spPr>
            <a:xfrm>
              <a:off x="82255" y="0"/>
              <a:ext cx="261370" cy="123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9027"/>
                    <a:pt x="4868" y="0"/>
                    <a:pt x="10800" y="0"/>
                  </a:cubicBezTo>
                  <a:cubicBezTo>
                    <a:pt x="16732" y="0"/>
                    <a:pt x="21600" y="9027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836" name="Group 836"/>
          <p:cNvGrpSpPr/>
          <p:nvPr/>
        </p:nvGrpSpPr>
        <p:grpSpPr>
          <a:xfrm>
            <a:off x="819142" y="1987415"/>
            <a:ext cx="195271" cy="195271"/>
            <a:chOff x="0" y="0"/>
            <a:chExt cx="195270" cy="195270"/>
          </a:xfrm>
        </p:grpSpPr>
        <p:sp>
          <p:nvSpPr>
            <p:cNvPr id="830" name="Shape 830"/>
            <p:cNvSpPr/>
            <p:nvPr/>
          </p:nvSpPr>
          <p:spPr>
            <a:xfrm>
              <a:off x="38252" y="38252"/>
              <a:ext cx="157019" cy="157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31" name="Shape 831"/>
            <p:cNvSpPr/>
            <p:nvPr/>
          </p:nvSpPr>
          <p:spPr>
            <a:xfrm>
              <a:off x="17122" y="17122"/>
              <a:ext cx="164305" cy="164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32" name="Shape 832"/>
            <p:cNvSpPr/>
            <p:nvPr/>
          </p:nvSpPr>
          <p:spPr>
            <a:xfrm>
              <a:off x="0" y="0"/>
              <a:ext cx="179919" cy="167219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33" name="Shape 833"/>
            <p:cNvSpPr/>
            <p:nvPr/>
          </p:nvSpPr>
          <p:spPr>
            <a:xfrm>
              <a:off x="34609" y="61932"/>
              <a:ext cx="110751" cy="7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6342" y="0"/>
                  </a:lnTo>
                  <a:lnTo>
                    <a:pt x="9521" y="15922"/>
                  </a:lnTo>
                  <a:lnTo>
                    <a:pt x="5329" y="7905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34" name="Shape 834"/>
            <p:cNvSpPr/>
            <p:nvPr/>
          </p:nvSpPr>
          <p:spPr>
            <a:xfrm>
              <a:off x="34609" y="25866"/>
              <a:ext cx="27325" cy="2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35" name="Shape 835"/>
            <p:cNvSpPr/>
            <p:nvPr/>
          </p:nvSpPr>
          <p:spPr>
            <a:xfrm flipH="1">
              <a:off x="0" y="132608"/>
              <a:ext cx="167219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843" name="Group 843"/>
          <p:cNvGrpSpPr/>
          <p:nvPr/>
        </p:nvGrpSpPr>
        <p:grpSpPr>
          <a:xfrm>
            <a:off x="1184059" y="2230921"/>
            <a:ext cx="394324" cy="394325"/>
            <a:chOff x="0" y="0"/>
            <a:chExt cx="394322" cy="394323"/>
          </a:xfrm>
        </p:grpSpPr>
        <p:sp>
          <p:nvSpPr>
            <p:cNvPr id="837" name="Shape 837"/>
            <p:cNvSpPr/>
            <p:nvPr/>
          </p:nvSpPr>
          <p:spPr>
            <a:xfrm>
              <a:off x="54095" y="40571"/>
              <a:ext cx="298834" cy="163709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38" name="Shape 838"/>
            <p:cNvSpPr/>
            <p:nvPr/>
          </p:nvSpPr>
          <p:spPr>
            <a:xfrm>
              <a:off x="40571" y="313180"/>
              <a:ext cx="95378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39" name="Shape 839"/>
            <p:cNvSpPr/>
            <p:nvPr/>
          </p:nvSpPr>
          <p:spPr>
            <a:xfrm>
              <a:off x="40571" y="340228"/>
              <a:ext cx="40572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40" name="Shape 840"/>
            <p:cNvSpPr/>
            <p:nvPr/>
          </p:nvSpPr>
          <p:spPr>
            <a:xfrm>
              <a:off x="204279" y="298945"/>
              <a:ext cx="162173" cy="27760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41" name="Shape 841"/>
            <p:cNvSpPr/>
            <p:nvPr/>
          </p:nvSpPr>
          <p:spPr>
            <a:xfrm>
              <a:off x="0" y="271897"/>
              <a:ext cx="394323" cy="122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800"/>
                  </a:moveTo>
                  <a:cubicBezTo>
                    <a:pt x="21600" y="2100"/>
                    <a:pt x="20948" y="0"/>
                    <a:pt x="20110" y="0"/>
                  </a:cubicBezTo>
                  <a:cubicBezTo>
                    <a:pt x="1490" y="0"/>
                    <a:pt x="1490" y="0"/>
                    <a:pt x="1490" y="0"/>
                  </a:cubicBezTo>
                  <a:cubicBezTo>
                    <a:pt x="652" y="0"/>
                    <a:pt x="0" y="2100"/>
                    <a:pt x="0" y="48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48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42" name="Shape 842"/>
            <p:cNvSpPr/>
            <p:nvPr/>
          </p:nvSpPr>
          <p:spPr>
            <a:xfrm>
              <a:off x="13523" y="0"/>
              <a:ext cx="367277" cy="244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200"/>
                  </a:moveTo>
                  <a:cubicBezTo>
                    <a:pt x="21600" y="20550"/>
                    <a:pt x="20900" y="21600"/>
                    <a:pt x="20000" y="21600"/>
                  </a:cubicBezTo>
                  <a:cubicBezTo>
                    <a:pt x="1600" y="21600"/>
                    <a:pt x="1600" y="21600"/>
                    <a:pt x="1600" y="21600"/>
                  </a:cubicBezTo>
                  <a:cubicBezTo>
                    <a:pt x="700" y="21600"/>
                    <a:pt x="0" y="20550"/>
                    <a:pt x="0" y="19200"/>
                  </a:cubicBezTo>
                  <a:cubicBezTo>
                    <a:pt x="0" y="2400"/>
                    <a:pt x="0" y="2400"/>
                    <a:pt x="0" y="2400"/>
                  </a:cubicBezTo>
                  <a:cubicBezTo>
                    <a:pt x="0" y="1050"/>
                    <a:pt x="700" y="0"/>
                    <a:pt x="1600" y="0"/>
                  </a:cubicBezTo>
                  <a:cubicBezTo>
                    <a:pt x="20000" y="0"/>
                    <a:pt x="20000" y="0"/>
                    <a:pt x="20000" y="0"/>
                  </a:cubicBezTo>
                  <a:cubicBezTo>
                    <a:pt x="20900" y="0"/>
                    <a:pt x="21600" y="1050"/>
                    <a:pt x="21600" y="2400"/>
                  </a:cubicBezTo>
                  <a:lnTo>
                    <a:pt x="21600" y="192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863" name="Group 863"/>
          <p:cNvGrpSpPr/>
          <p:nvPr/>
        </p:nvGrpSpPr>
        <p:grpSpPr>
          <a:xfrm>
            <a:off x="2521738" y="3015330"/>
            <a:ext cx="330558" cy="330557"/>
            <a:chOff x="0" y="0"/>
            <a:chExt cx="330556" cy="330556"/>
          </a:xfrm>
        </p:grpSpPr>
        <p:sp>
          <p:nvSpPr>
            <p:cNvPr id="844" name="Shape 844"/>
            <p:cNvSpPr/>
            <p:nvPr/>
          </p:nvSpPr>
          <p:spPr>
            <a:xfrm>
              <a:off x="0" y="0"/>
              <a:ext cx="193919" cy="33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490"/>
                  </a:moveTo>
                  <a:cubicBezTo>
                    <a:pt x="21600" y="652"/>
                    <a:pt x="20488" y="0"/>
                    <a:pt x="19059" y="0"/>
                  </a:cubicBezTo>
                  <a:cubicBezTo>
                    <a:pt x="2541" y="0"/>
                    <a:pt x="2541" y="0"/>
                    <a:pt x="2541" y="0"/>
                  </a:cubicBezTo>
                  <a:cubicBezTo>
                    <a:pt x="1112" y="0"/>
                    <a:pt x="0" y="652"/>
                    <a:pt x="0" y="1490"/>
                  </a:cubicBezTo>
                  <a:cubicBezTo>
                    <a:pt x="0" y="20110"/>
                    <a:pt x="0" y="20110"/>
                    <a:pt x="0" y="20110"/>
                  </a:cubicBezTo>
                  <a:cubicBezTo>
                    <a:pt x="0" y="20948"/>
                    <a:pt x="1112" y="21600"/>
                    <a:pt x="2541" y="21600"/>
                  </a:cubicBezTo>
                  <a:cubicBezTo>
                    <a:pt x="19059" y="21600"/>
                    <a:pt x="19059" y="21600"/>
                    <a:pt x="19059" y="21600"/>
                  </a:cubicBezTo>
                  <a:cubicBezTo>
                    <a:pt x="20488" y="21600"/>
                    <a:pt x="21600" y="20948"/>
                    <a:pt x="21600" y="20110"/>
                  </a:cubicBezTo>
                  <a:lnTo>
                    <a:pt x="21600" y="149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45" name="Shape 845"/>
            <p:cNvSpPr/>
            <p:nvPr/>
          </p:nvSpPr>
          <p:spPr>
            <a:xfrm>
              <a:off x="0" y="193918"/>
              <a:ext cx="193919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46" name="Shape 846"/>
            <p:cNvSpPr/>
            <p:nvPr/>
          </p:nvSpPr>
          <p:spPr>
            <a:xfrm>
              <a:off x="62650" y="227928"/>
              <a:ext cx="68619" cy="6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47" name="Shape 847"/>
            <p:cNvSpPr/>
            <p:nvPr/>
          </p:nvSpPr>
          <p:spPr>
            <a:xfrm>
              <a:off x="85324" y="245232"/>
              <a:ext cx="28641" cy="34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098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48" name="Shape 848"/>
            <p:cNvSpPr/>
            <p:nvPr/>
          </p:nvSpPr>
          <p:spPr>
            <a:xfrm>
              <a:off x="34010" y="15931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49" name="Shape 849"/>
            <p:cNvSpPr/>
            <p:nvPr/>
          </p:nvSpPr>
          <p:spPr>
            <a:xfrm>
              <a:off x="34010" y="136637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50" name="Shape 850"/>
            <p:cNvSpPr/>
            <p:nvPr/>
          </p:nvSpPr>
          <p:spPr>
            <a:xfrm>
              <a:off x="34010" y="113964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51" name="Shape 851"/>
            <p:cNvSpPr/>
            <p:nvPr/>
          </p:nvSpPr>
          <p:spPr>
            <a:xfrm>
              <a:off x="79357" y="159311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52" name="Shape 852"/>
            <p:cNvSpPr/>
            <p:nvPr/>
          </p:nvSpPr>
          <p:spPr>
            <a:xfrm>
              <a:off x="79357" y="136637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53" name="Shape 853"/>
            <p:cNvSpPr/>
            <p:nvPr/>
          </p:nvSpPr>
          <p:spPr>
            <a:xfrm>
              <a:off x="79357" y="113964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54" name="Shape 854"/>
            <p:cNvSpPr/>
            <p:nvPr/>
          </p:nvSpPr>
          <p:spPr>
            <a:xfrm>
              <a:off x="125300" y="15931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55" name="Shape 855"/>
            <p:cNvSpPr/>
            <p:nvPr/>
          </p:nvSpPr>
          <p:spPr>
            <a:xfrm>
              <a:off x="125300" y="136637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56" name="Shape 856"/>
            <p:cNvSpPr/>
            <p:nvPr/>
          </p:nvSpPr>
          <p:spPr>
            <a:xfrm>
              <a:off x="125300" y="113964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57" name="Shape 857"/>
            <p:cNvSpPr/>
            <p:nvPr/>
          </p:nvSpPr>
          <p:spPr>
            <a:xfrm>
              <a:off x="34010" y="9129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58" name="Shape 858"/>
            <p:cNvSpPr/>
            <p:nvPr/>
          </p:nvSpPr>
          <p:spPr>
            <a:xfrm>
              <a:off x="125300" y="9129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59" name="Shape 859"/>
            <p:cNvSpPr/>
            <p:nvPr/>
          </p:nvSpPr>
          <p:spPr>
            <a:xfrm>
              <a:off x="34010" y="68020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0" name="Shape 860"/>
            <p:cNvSpPr/>
            <p:nvPr/>
          </p:nvSpPr>
          <p:spPr>
            <a:xfrm>
              <a:off x="296546" y="79357"/>
              <a:ext cx="34011" cy="79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971"/>
                  </a:moveTo>
                  <a:cubicBezTo>
                    <a:pt x="21600" y="19671"/>
                    <a:pt x="17100" y="21600"/>
                    <a:pt x="10800" y="21600"/>
                  </a:cubicBezTo>
                  <a:lnTo>
                    <a:pt x="10800" y="21600"/>
                  </a:lnTo>
                  <a:cubicBezTo>
                    <a:pt x="4500" y="21600"/>
                    <a:pt x="0" y="19671"/>
                    <a:pt x="0" y="16971"/>
                  </a:cubicBezTo>
                  <a:cubicBezTo>
                    <a:pt x="0" y="4629"/>
                    <a:pt x="0" y="4629"/>
                    <a:pt x="0" y="4629"/>
                  </a:cubicBezTo>
                  <a:cubicBezTo>
                    <a:pt x="0" y="1929"/>
                    <a:pt x="4500" y="0"/>
                    <a:pt x="10800" y="0"/>
                  </a:cubicBezTo>
                  <a:lnTo>
                    <a:pt x="10800" y="0"/>
                  </a:lnTo>
                  <a:cubicBezTo>
                    <a:pt x="17100" y="0"/>
                    <a:pt x="21600" y="1929"/>
                    <a:pt x="21600" y="4629"/>
                  </a:cubicBezTo>
                  <a:lnTo>
                    <a:pt x="21600" y="16971"/>
                  </a:lnTo>
                  <a:close/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1" name="Shape 861"/>
            <p:cNvSpPr/>
            <p:nvPr/>
          </p:nvSpPr>
          <p:spPr>
            <a:xfrm>
              <a:off x="273872" y="96660"/>
              <a:ext cx="22674" cy="45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450" y="21600"/>
                    <a:pt x="0" y="16875"/>
                    <a:pt x="0" y="10800"/>
                  </a:cubicBezTo>
                  <a:cubicBezTo>
                    <a:pt x="0" y="4725"/>
                    <a:pt x="9450" y="0"/>
                    <a:pt x="21600" y="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2" name="Shape 862"/>
            <p:cNvSpPr/>
            <p:nvPr/>
          </p:nvSpPr>
          <p:spPr>
            <a:xfrm>
              <a:off x="193918" y="44153"/>
              <a:ext cx="125302" cy="256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00"/>
                  </a:moveTo>
                  <a:cubicBezTo>
                    <a:pt x="21600" y="18240"/>
                    <a:pt x="21600" y="18240"/>
                    <a:pt x="21600" y="18240"/>
                  </a:cubicBezTo>
                  <a:cubicBezTo>
                    <a:pt x="21600" y="20160"/>
                    <a:pt x="18409" y="21600"/>
                    <a:pt x="14727" y="21600"/>
                  </a:cubicBezTo>
                  <a:cubicBezTo>
                    <a:pt x="11045" y="21600"/>
                    <a:pt x="7855" y="20160"/>
                    <a:pt x="7855" y="18240"/>
                  </a:cubicBezTo>
                  <a:cubicBezTo>
                    <a:pt x="7855" y="1920"/>
                    <a:pt x="7855" y="1920"/>
                    <a:pt x="7855" y="1920"/>
                  </a:cubicBezTo>
                  <a:cubicBezTo>
                    <a:pt x="7855" y="840"/>
                    <a:pt x="6136" y="0"/>
                    <a:pt x="392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867" name="Group 867"/>
          <p:cNvGrpSpPr/>
          <p:nvPr/>
        </p:nvGrpSpPr>
        <p:grpSpPr>
          <a:xfrm>
            <a:off x="2396740" y="516604"/>
            <a:ext cx="182342" cy="153956"/>
            <a:chOff x="0" y="0"/>
            <a:chExt cx="182341" cy="153954"/>
          </a:xfrm>
        </p:grpSpPr>
        <p:sp>
          <p:nvSpPr>
            <p:cNvPr id="864" name="Shape 864"/>
            <p:cNvSpPr/>
            <p:nvPr/>
          </p:nvSpPr>
          <p:spPr>
            <a:xfrm>
              <a:off x="0" y="105864"/>
              <a:ext cx="182342" cy="48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004" y="11100"/>
                  </a:moveTo>
                  <a:lnTo>
                    <a:pt x="7477" y="11100"/>
                  </a:lnTo>
                  <a:lnTo>
                    <a:pt x="7477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4004" y="0"/>
                  </a:lnTo>
                  <a:lnTo>
                    <a:pt x="14004" y="111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5" name="Shape 865"/>
            <p:cNvSpPr/>
            <p:nvPr/>
          </p:nvSpPr>
          <p:spPr>
            <a:xfrm>
              <a:off x="73470" y="105865"/>
              <a:ext cx="47098" cy="14361"/>
            </a:xfrm>
            <a:prstGeom prst="rect">
              <a:avLst/>
            </a:pr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66" name="Shape 866"/>
            <p:cNvSpPr/>
            <p:nvPr/>
          </p:nvSpPr>
          <p:spPr>
            <a:xfrm>
              <a:off x="0" y="0"/>
              <a:ext cx="182342" cy="9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982" y="8006"/>
                  </a:moveTo>
                  <a:lnTo>
                    <a:pt x="15982" y="0"/>
                  </a:lnTo>
                  <a:lnTo>
                    <a:pt x="10800" y="0"/>
                  </a:lnTo>
                  <a:lnTo>
                    <a:pt x="5459" y="0"/>
                  </a:lnTo>
                  <a:lnTo>
                    <a:pt x="5459" y="8006"/>
                  </a:lnTo>
                  <a:lnTo>
                    <a:pt x="0" y="8006"/>
                  </a:lnTo>
                  <a:lnTo>
                    <a:pt x="0" y="21600"/>
                  </a:lnTo>
                  <a:lnTo>
                    <a:pt x="7477" y="21600"/>
                  </a:lnTo>
                  <a:lnTo>
                    <a:pt x="10800" y="21600"/>
                  </a:lnTo>
                  <a:lnTo>
                    <a:pt x="14004" y="21600"/>
                  </a:lnTo>
                  <a:lnTo>
                    <a:pt x="21600" y="21600"/>
                  </a:lnTo>
                  <a:lnTo>
                    <a:pt x="21600" y="8006"/>
                  </a:lnTo>
                  <a:lnTo>
                    <a:pt x="15982" y="8006"/>
                  </a:lnTo>
                  <a:close/>
                  <a:moveTo>
                    <a:pt x="14202" y="8006"/>
                  </a:moveTo>
                  <a:lnTo>
                    <a:pt x="10800" y="8006"/>
                  </a:lnTo>
                  <a:lnTo>
                    <a:pt x="7358" y="8006"/>
                  </a:lnTo>
                  <a:lnTo>
                    <a:pt x="7358" y="3625"/>
                  </a:lnTo>
                  <a:lnTo>
                    <a:pt x="10800" y="3625"/>
                  </a:lnTo>
                  <a:lnTo>
                    <a:pt x="14202" y="3625"/>
                  </a:lnTo>
                  <a:lnTo>
                    <a:pt x="14202" y="80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868" name="Shape 868"/>
          <p:cNvSpPr/>
          <p:nvPr/>
        </p:nvSpPr>
        <p:spPr>
          <a:xfrm>
            <a:off x="5094867" y="5278042"/>
            <a:ext cx="457368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4000">
                <a:solidFill>
                  <a:srgbClr val="70BF41"/>
                </a:solidFill>
              </a:rPr>
              <a:t>Hadoop </a:t>
            </a:r>
            <a:r>
              <a:rPr b="1" sz="4000">
                <a:solidFill>
                  <a:srgbClr val="53585F"/>
                </a:solidFill>
              </a:rPr>
              <a:t>vs NoSQL</a:t>
            </a:r>
          </a:p>
        </p:txBody>
      </p:sp>
    </p:spTree>
  </p:cSld>
  <p:clrMapOvr>
    <a:masterClrMapping/>
  </p:clrMapOvr>
  <p:transition spd="fast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3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6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/>
        </p:nvSpPr>
        <p:spPr>
          <a:xfrm flipH="1">
            <a:off x="1935547" y="5116890"/>
            <a:ext cx="893868" cy="192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783" y="0"/>
                </a:moveTo>
                <a:cubicBezTo>
                  <a:pt x="2817" y="0"/>
                  <a:pt x="2817" y="0"/>
                  <a:pt x="2817" y="0"/>
                </a:cubicBezTo>
                <a:cubicBezTo>
                  <a:pt x="939" y="0"/>
                  <a:pt x="0" y="4320"/>
                  <a:pt x="0" y="8640"/>
                </a:cubicBezTo>
                <a:cubicBezTo>
                  <a:pt x="0" y="17280"/>
                  <a:pt x="939" y="21600"/>
                  <a:pt x="2817" y="21600"/>
                </a:cubicBezTo>
                <a:cubicBezTo>
                  <a:pt x="18783" y="21600"/>
                  <a:pt x="18783" y="21600"/>
                  <a:pt x="18783" y="21600"/>
                </a:cubicBezTo>
                <a:cubicBezTo>
                  <a:pt x="20661" y="21600"/>
                  <a:pt x="21600" y="17280"/>
                  <a:pt x="21600" y="8640"/>
                </a:cubicBezTo>
                <a:cubicBezTo>
                  <a:pt x="21600" y="4320"/>
                  <a:pt x="20661" y="0"/>
                  <a:pt x="18783" y="0"/>
                </a:cubicBezTo>
                <a:close/>
              </a:path>
            </a:pathLst>
          </a:custGeom>
          <a:solidFill>
            <a:srgbClr val="929292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71" name="Shape 871"/>
          <p:cNvSpPr/>
          <p:nvPr/>
        </p:nvSpPr>
        <p:spPr>
          <a:xfrm flipH="1">
            <a:off x="1701260" y="4718127"/>
            <a:ext cx="1362440" cy="320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438"/>
                </a:lnTo>
                <a:cubicBezTo>
                  <a:pt x="21600" y="13021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3021"/>
                  <a:pt x="0" y="2438"/>
                </a:cubicBez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72" name="Shape 872"/>
          <p:cNvSpPr/>
          <p:nvPr/>
        </p:nvSpPr>
        <p:spPr>
          <a:xfrm flipH="1">
            <a:off x="2078598" y="5387771"/>
            <a:ext cx="607767" cy="129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581" y="448"/>
                </a:lnTo>
                <a:cubicBezTo>
                  <a:pt x="20555" y="12520"/>
                  <a:pt x="16118" y="21600"/>
                  <a:pt x="10800" y="21600"/>
                </a:cubicBezTo>
                <a:cubicBezTo>
                  <a:pt x="5482" y="21600"/>
                  <a:pt x="1045" y="12520"/>
                  <a:pt x="19" y="448"/>
                </a:cubicBez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73" name="Shape 873"/>
          <p:cNvSpPr/>
          <p:nvPr/>
        </p:nvSpPr>
        <p:spPr>
          <a:xfrm>
            <a:off x="2520950" y="731060"/>
            <a:ext cx="165413" cy="55727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74" name="Shape 874"/>
          <p:cNvSpPr/>
          <p:nvPr/>
        </p:nvSpPr>
        <p:spPr>
          <a:xfrm>
            <a:off x="2538818" y="683017"/>
            <a:ext cx="902240" cy="411703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75" name="Shape 875"/>
          <p:cNvSpPr/>
          <p:nvPr/>
        </p:nvSpPr>
        <p:spPr>
          <a:xfrm flipH="1">
            <a:off x="1795462" y="1733949"/>
            <a:ext cx="587020" cy="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76" name="Shape 876"/>
          <p:cNvSpPr/>
          <p:nvPr/>
        </p:nvSpPr>
        <p:spPr>
          <a:xfrm flipH="1">
            <a:off x="3257665" y="2209328"/>
            <a:ext cx="355713" cy="379692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77" name="Shape 877"/>
          <p:cNvSpPr/>
          <p:nvPr/>
        </p:nvSpPr>
        <p:spPr>
          <a:xfrm flipH="1">
            <a:off x="2829415" y="2826149"/>
            <a:ext cx="234286" cy="767196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78" name="Shape 878"/>
          <p:cNvSpPr/>
          <p:nvPr/>
        </p:nvSpPr>
        <p:spPr>
          <a:xfrm flipH="1">
            <a:off x="2376245" y="2762649"/>
            <a:ext cx="507311" cy="17145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79" name="Shape 879"/>
          <p:cNvSpPr/>
          <p:nvPr/>
        </p:nvSpPr>
        <p:spPr>
          <a:xfrm flipH="1">
            <a:off x="2239733" y="1882958"/>
            <a:ext cx="424646" cy="84873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80" name="Shape 880"/>
          <p:cNvSpPr/>
          <p:nvPr/>
        </p:nvSpPr>
        <p:spPr>
          <a:xfrm flipV="1">
            <a:off x="960929" y="1861043"/>
            <a:ext cx="478999" cy="205520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81" name="Shape 881"/>
          <p:cNvSpPr/>
          <p:nvPr/>
        </p:nvSpPr>
        <p:spPr>
          <a:xfrm>
            <a:off x="1691456" y="1978752"/>
            <a:ext cx="310382" cy="74655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82" name="Shape 882"/>
          <p:cNvSpPr/>
          <p:nvPr/>
        </p:nvSpPr>
        <p:spPr>
          <a:xfrm flipH="1" flipV="1">
            <a:off x="1510776" y="1009697"/>
            <a:ext cx="109186" cy="64567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83" name="Shape 883"/>
          <p:cNvSpPr/>
          <p:nvPr/>
        </p:nvSpPr>
        <p:spPr>
          <a:xfrm>
            <a:off x="1208163" y="2969024"/>
            <a:ext cx="526759" cy="761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84" name="Shape 884"/>
          <p:cNvSpPr/>
          <p:nvPr/>
        </p:nvSpPr>
        <p:spPr>
          <a:xfrm flipH="1" flipV="1">
            <a:off x="2829413" y="3825799"/>
            <a:ext cx="350349" cy="39695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85" name="Shape 885"/>
          <p:cNvSpPr/>
          <p:nvPr/>
        </p:nvSpPr>
        <p:spPr>
          <a:xfrm flipH="1">
            <a:off x="2121148" y="3704529"/>
            <a:ext cx="614179" cy="26612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86" name="Shape 886"/>
          <p:cNvSpPr/>
          <p:nvPr/>
        </p:nvSpPr>
        <p:spPr>
          <a:xfrm flipV="1">
            <a:off x="1981199" y="3291582"/>
            <a:ext cx="20639" cy="44103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87" name="Shape 887"/>
          <p:cNvSpPr/>
          <p:nvPr/>
        </p:nvSpPr>
        <p:spPr>
          <a:xfrm flipH="1">
            <a:off x="1439927" y="3209746"/>
            <a:ext cx="261336" cy="51808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88" name="Shape 888"/>
          <p:cNvSpPr/>
          <p:nvPr/>
        </p:nvSpPr>
        <p:spPr>
          <a:xfrm flipH="1">
            <a:off x="1668152" y="4180395"/>
            <a:ext cx="195399" cy="21688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89" name="Shape 889"/>
          <p:cNvSpPr/>
          <p:nvPr/>
        </p:nvSpPr>
        <p:spPr>
          <a:xfrm flipH="1">
            <a:off x="2478087" y="3825799"/>
            <a:ext cx="216970" cy="74806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0" name="Shape 890"/>
          <p:cNvSpPr/>
          <p:nvPr/>
        </p:nvSpPr>
        <p:spPr>
          <a:xfrm>
            <a:off x="2093526" y="4105874"/>
            <a:ext cx="313876" cy="9108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1" name="Shape 891"/>
          <p:cNvSpPr/>
          <p:nvPr/>
        </p:nvSpPr>
        <p:spPr>
          <a:xfrm flipH="1">
            <a:off x="2872856" y="4252518"/>
            <a:ext cx="317037" cy="20631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2" name="Shape 892"/>
          <p:cNvSpPr/>
          <p:nvPr/>
        </p:nvSpPr>
        <p:spPr>
          <a:xfrm>
            <a:off x="2883554" y="3709592"/>
            <a:ext cx="476201" cy="8185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3" name="Shape 893"/>
          <p:cNvSpPr/>
          <p:nvPr/>
        </p:nvSpPr>
        <p:spPr>
          <a:xfrm flipH="1" flipV="1">
            <a:off x="2829413" y="2297510"/>
            <a:ext cx="133889" cy="278730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4" name="Shape 894"/>
          <p:cNvSpPr/>
          <p:nvPr/>
        </p:nvSpPr>
        <p:spPr>
          <a:xfrm flipH="1">
            <a:off x="3713162" y="2177991"/>
            <a:ext cx="39856" cy="78587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5" name="Shape 895"/>
          <p:cNvSpPr/>
          <p:nvPr/>
        </p:nvSpPr>
        <p:spPr>
          <a:xfrm>
            <a:off x="3173513" y="2848374"/>
            <a:ext cx="295664" cy="56090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6" name="Shape 896"/>
          <p:cNvSpPr/>
          <p:nvPr/>
        </p:nvSpPr>
        <p:spPr>
          <a:xfrm flipH="1" flipV="1">
            <a:off x="926612" y="2610246"/>
            <a:ext cx="169308" cy="218676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7" name="Shape 897"/>
          <p:cNvSpPr/>
          <p:nvPr/>
        </p:nvSpPr>
        <p:spPr>
          <a:xfrm flipH="1">
            <a:off x="1011676" y="888868"/>
            <a:ext cx="412865" cy="39946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8" name="Shape 898"/>
          <p:cNvSpPr/>
          <p:nvPr/>
        </p:nvSpPr>
        <p:spPr>
          <a:xfrm flipH="1" flipV="1">
            <a:off x="1005695" y="1631253"/>
            <a:ext cx="546880" cy="391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9" name="Shape 899"/>
          <p:cNvSpPr/>
          <p:nvPr/>
        </p:nvSpPr>
        <p:spPr>
          <a:xfrm flipV="1">
            <a:off x="1719003" y="940546"/>
            <a:ext cx="430667" cy="78881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0" name="Shape 900"/>
          <p:cNvSpPr/>
          <p:nvPr/>
        </p:nvSpPr>
        <p:spPr>
          <a:xfrm flipH="1" flipV="1">
            <a:off x="2329979" y="1165624"/>
            <a:ext cx="107973" cy="12972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1" name="Shape 901"/>
          <p:cNvSpPr/>
          <p:nvPr/>
        </p:nvSpPr>
        <p:spPr>
          <a:xfrm flipH="1" flipV="1">
            <a:off x="2173289" y="574507"/>
            <a:ext cx="347662" cy="3765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2" name="Shape 902"/>
          <p:cNvSpPr/>
          <p:nvPr/>
        </p:nvSpPr>
        <p:spPr>
          <a:xfrm flipH="1">
            <a:off x="3328987" y="1158533"/>
            <a:ext cx="140190" cy="26577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3" name="Shape 903"/>
          <p:cNvSpPr/>
          <p:nvPr/>
        </p:nvSpPr>
        <p:spPr>
          <a:xfrm>
            <a:off x="3004588" y="1655371"/>
            <a:ext cx="464589" cy="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4" name="Shape 904"/>
          <p:cNvSpPr/>
          <p:nvPr/>
        </p:nvSpPr>
        <p:spPr>
          <a:xfrm flipV="1">
            <a:off x="1195579" y="3029626"/>
            <a:ext cx="4923" cy="258139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5" name="Shape 905"/>
          <p:cNvSpPr/>
          <p:nvPr/>
        </p:nvSpPr>
        <p:spPr>
          <a:xfrm flipH="1">
            <a:off x="1662111" y="3732612"/>
            <a:ext cx="638177" cy="6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AAD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6" name="Shape 906"/>
          <p:cNvSpPr/>
          <p:nvPr/>
        </p:nvSpPr>
        <p:spPr>
          <a:xfrm flipH="1">
            <a:off x="2520950" y="3465912"/>
            <a:ext cx="488951" cy="4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7" name="Shape 907"/>
          <p:cNvSpPr/>
          <p:nvPr/>
        </p:nvSpPr>
        <p:spPr>
          <a:xfrm flipH="1">
            <a:off x="1604962" y="2588024"/>
            <a:ext cx="887413" cy="88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8" name="Shape 908"/>
          <p:cNvSpPr/>
          <p:nvPr/>
        </p:nvSpPr>
        <p:spPr>
          <a:xfrm flipH="1">
            <a:off x="2767012" y="2413399"/>
            <a:ext cx="639763" cy="6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0E139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9" name="Shape 909"/>
          <p:cNvSpPr/>
          <p:nvPr/>
        </p:nvSpPr>
        <p:spPr>
          <a:xfrm flipH="1">
            <a:off x="3500437" y="1827612"/>
            <a:ext cx="487363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10" name="Shape 910"/>
          <p:cNvSpPr/>
          <p:nvPr/>
        </p:nvSpPr>
        <p:spPr>
          <a:xfrm flipH="1">
            <a:off x="3328986" y="978299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11" name="Shape 911"/>
          <p:cNvSpPr/>
          <p:nvPr/>
        </p:nvSpPr>
        <p:spPr>
          <a:xfrm flipH="1">
            <a:off x="2308223" y="1165624"/>
            <a:ext cx="885827" cy="885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AAD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12" name="Shape 912"/>
          <p:cNvSpPr/>
          <p:nvPr/>
        </p:nvSpPr>
        <p:spPr>
          <a:xfrm flipH="1">
            <a:off x="1320800" y="1475187"/>
            <a:ext cx="639763" cy="639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0E139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13" name="Shape 913"/>
          <p:cNvSpPr/>
          <p:nvPr/>
        </p:nvSpPr>
        <p:spPr>
          <a:xfrm flipH="1">
            <a:off x="1309686" y="700487"/>
            <a:ext cx="485777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14" name="Shape 914"/>
          <p:cNvSpPr/>
          <p:nvPr/>
        </p:nvSpPr>
        <p:spPr>
          <a:xfrm flipH="1">
            <a:off x="989011" y="2762649"/>
            <a:ext cx="339727" cy="342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15" name="Shape 915"/>
          <p:cNvSpPr/>
          <p:nvPr/>
        </p:nvSpPr>
        <p:spPr>
          <a:xfrm flipH="1">
            <a:off x="2308223" y="446485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16" name="Shape 916"/>
          <p:cNvSpPr/>
          <p:nvPr/>
        </p:nvSpPr>
        <p:spPr>
          <a:xfrm flipH="1">
            <a:off x="752473" y="1913337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17" name="Shape 917"/>
          <p:cNvSpPr/>
          <p:nvPr/>
        </p:nvSpPr>
        <p:spPr>
          <a:xfrm flipH="1">
            <a:off x="3009898" y="4062812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18" name="Shape 918"/>
          <p:cNvSpPr/>
          <p:nvPr/>
        </p:nvSpPr>
        <p:spPr>
          <a:xfrm flipV="1">
            <a:off x="3383137" y="1542494"/>
            <a:ext cx="521621" cy="12891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19" name="Shape 919"/>
          <p:cNvSpPr/>
          <p:nvPr/>
        </p:nvSpPr>
        <p:spPr>
          <a:xfrm>
            <a:off x="2060497" y="877118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20" name="Shape 920"/>
          <p:cNvSpPr/>
          <p:nvPr/>
        </p:nvSpPr>
        <p:spPr>
          <a:xfrm>
            <a:off x="3308144" y="1567467"/>
            <a:ext cx="181875" cy="181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21" name="Shape 921"/>
          <p:cNvSpPr/>
          <p:nvPr/>
        </p:nvSpPr>
        <p:spPr>
          <a:xfrm>
            <a:off x="1532331" y="4373979"/>
            <a:ext cx="159127" cy="159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17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22" name="Shape 922"/>
          <p:cNvSpPr/>
          <p:nvPr/>
        </p:nvSpPr>
        <p:spPr>
          <a:xfrm>
            <a:off x="2735326" y="4429909"/>
            <a:ext cx="161033" cy="16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23" name="Shape 923"/>
          <p:cNvSpPr/>
          <p:nvPr/>
        </p:nvSpPr>
        <p:spPr>
          <a:xfrm>
            <a:off x="2421148" y="4518947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24" name="Shape 924"/>
          <p:cNvSpPr/>
          <p:nvPr/>
        </p:nvSpPr>
        <p:spPr>
          <a:xfrm>
            <a:off x="2378053" y="4158620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25" name="Shape 925"/>
          <p:cNvSpPr/>
          <p:nvPr/>
        </p:nvSpPr>
        <p:spPr>
          <a:xfrm>
            <a:off x="3197746" y="3661198"/>
            <a:ext cx="215319" cy="215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26" name="Shape 926"/>
          <p:cNvSpPr/>
          <p:nvPr/>
        </p:nvSpPr>
        <p:spPr>
          <a:xfrm>
            <a:off x="2710151" y="2148789"/>
            <a:ext cx="161033" cy="16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27" name="Shape 927"/>
          <p:cNvSpPr/>
          <p:nvPr/>
        </p:nvSpPr>
        <p:spPr>
          <a:xfrm>
            <a:off x="2266502" y="1097178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28" name="Shape 928"/>
          <p:cNvSpPr/>
          <p:nvPr/>
        </p:nvSpPr>
        <p:spPr>
          <a:xfrm>
            <a:off x="2054665" y="506000"/>
            <a:ext cx="132965" cy="132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29" name="Shape 929"/>
          <p:cNvSpPr/>
          <p:nvPr/>
        </p:nvSpPr>
        <p:spPr>
          <a:xfrm>
            <a:off x="3257917" y="1360871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30" name="Shape 930"/>
          <p:cNvSpPr/>
          <p:nvPr/>
        </p:nvSpPr>
        <p:spPr>
          <a:xfrm>
            <a:off x="3788355" y="1487725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31" name="Shape 931"/>
          <p:cNvSpPr/>
          <p:nvPr/>
        </p:nvSpPr>
        <p:spPr>
          <a:xfrm>
            <a:off x="1366044" y="3720041"/>
            <a:ext cx="111799" cy="111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17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32" name="Shape 932"/>
          <p:cNvSpPr/>
          <p:nvPr/>
        </p:nvSpPr>
        <p:spPr>
          <a:xfrm>
            <a:off x="828028" y="1542422"/>
            <a:ext cx="177669" cy="177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444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33" name="Shape 933"/>
          <p:cNvSpPr/>
          <p:nvPr/>
        </p:nvSpPr>
        <p:spPr>
          <a:xfrm>
            <a:off x="3649736" y="2923133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34" name="Shape 934"/>
          <p:cNvSpPr/>
          <p:nvPr/>
        </p:nvSpPr>
        <p:spPr>
          <a:xfrm>
            <a:off x="3420687" y="3386401"/>
            <a:ext cx="117239" cy="117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35" name="Shape 935"/>
          <p:cNvSpPr/>
          <p:nvPr/>
        </p:nvSpPr>
        <p:spPr>
          <a:xfrm>
            <a:off x="1140667" y="3246535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36" name="Shape 936"/>
          <p:cNvSpPr/>
          <p:nvPr/>
        </p:nvSpPr>
        <p:spPr>
          <a:xfrm>
            <a:off x="825939" y="2504444"/>
            <a:ext cx="132965" cy="132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37" name="Shape 937"/>
          <p:cNvSpPr/>
          <p:nvPr/>
        </p:nvSpPr>
        <p:spPr>
          <a:xfrm>
            <a:off x="922824" y="1256220"/>
            <a:ext cx="126855" cy="126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949" name="Group 949"/>
          <p:cNvGrpSpPr/>
          <p:nvPr/>
        </p:nvGrpSpPr>
        <p:grpSpPr>
          <a:xfrm>
            <a:off x="1526604" y="1614696"/>
            <a:ext cx="205963" cy="326427"/>
            <a:chOff x="0" y="0"/>
            <a:chExt cx="205962" cy="326426"/>
          </a:xfrm>
        </p:grpSpPr>
        <p:sp>
          <p:nvSpPr>
            <p:cNvPr id="938" name="Shape 938"/>
            <p:cNvSpPr/>
            <p:nvPr/>
          </p:nvSpPr>
          <p:spPr>
            <a:xfrm>
              <a:off x="0" y="44780"/>
              <a:ext cx="68350" cy="281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440"/>
                  </a:moveTo>
                  <a:cubicBezTo>
                    <a:pt x="21600" y="20628"/>
                    <a:pt x="16200" y="21600"/>
                    <a:pt x="11250" y="21600"/>
                  </a:cubicBezTo>
                  <a:cubicBezTo>
                    <a:pt x="6300" y="21600"/>
                    <a:pt x="0" y="20628"/>
                    <a:pt x="0" y="19440"/>
                  </a:cubicBezTo>
                  <a:cubicBezTo>
                    <a:pt x="0" y="5184"/>
                    <a:pt x="0" y="5184"/>
                    <a:pt x="0" y="5184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21600" y="5184"/>
                    <a:pt x="21600" y="5184"/>
                    <a:pt x="21600" y="5184"/>
                  </a:cubicBezTo>
                  <a:lnTo>
                    <a:pt x="21600" y="1944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39" name="Shape 939"/>
            <p:cNvSpPr/>
            <p:nvPr/>
          </p:nvSpPr>
          <p:spPr>
            <a:xfrm>
              <a:off x="0" y="281645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59255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1" name="Shape 941"/>
            <p:cNvSpPr/>
            <p:nvPr/>
          </p:nvSpPr>
          <p:spPr>
            <a:xfrm>
              <a:off x="102523" y="0"/>
              <a:ext cx="103440" cy="326427"/>
            </a:xfrm>
            <a:prstGeom prst="rect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42" name="Shape 942"/>
            <p:cNvSpPr/>
            <p:nvPr/>
          </p:nvSpPr>
          <p:spPr>
            <a:xfrm>
              <a:off x="102523" y="44780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3" name="Shape 943"/>
            <p:cNvSpPr/>
            <p:nvPr/>
          </p:nvSpPr>
          <p:spPr>
            <a:xfrm>
              <a:off x="102523" y="101345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4" name="Shape 944"/>
            <p:cNvSpPr/>
            <p:nvPr/>
          </p:nvSpPr>
          <p:spPr>
            <a:xfrm>
              <a:off x="102523" y="157321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5" name="Shape 945"/>
            <p:cNvSpPr/>
            <p:nvPr/>
          </p:nvSpPr>
          <p:spPr>
            <a:xfrm>
              <a:off x="102523" y="213885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6" name="Shape 946"/>
            <p:cNvSpPr/>
            <p:nvPr/>
          </p:nvSpPr>
          <p:spPr>
            <a:xfrm>
              <a:off x="102523" y="270450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7" name="Shape 947"/>
            <p:cNvSpPr/>
            <p:nvPr/>
          </p:nvSpPr>
          <p:spPr>
            <a:xfrm>
              <a:off x="0" y="112540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8" name="Shape 948"/>
            <p:cNvSpPr/>
            <p:nvPr/>
          </p:nvSpPr>
          <p:spPr>
            <a:xfrm flipH="1">
              <a:off x="34174" y="112540"/>
              <a:ext cx="1" cy="146716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950" name="Shape 950"/>
          <p:cNvSpPr/>
          <p:nvPr/>
        </p:nvSpPr>
        <p:spPr>
          <a:xfrm>
            <a:off x="1863550" y="2859013"/>
            <a:ext cx="350050" cy="343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588" y="8365"/>
                </a:moveTo>
                <a:cubicBezTo>
                  <a:pt x="18069" y="6988"/>
                  <a:pt x="18069" y="6988"/>
                  <a:pt x="18069" y="6988"/>
                </a:cubicBezTo>
                <a:cubicBezTo>
                  <a:pt x="18069" y="6988"/>
                  <a:pt x="19315" y="4129"/>
                  <a:pt x="19212" y="4024"/>
                </a:cubicBezTo>
                <a:cubicBezTo>
                  <a:pt x="17550" y="2329"/>
                  <a:pt x="17550" y="2329"/>
                  <a:pt x="17550" y="2329"/>
                </a:cubicBezTo>
                <a:cubicBezTo>
                  <a:pt x="17446" y="2224"/>
                  <a:pt x="14538" y="3494"/>
                  <a:pt x="14538" y="3494"/>
                </a:cubicBezTo>
                <a:cubicBezTo>
                  <a:pt x="13292" y="2965"/>
                  <a:pt x="13292" y="2965"/>
                  <a:pt x="13292" y="2965"/>
                </a:cubicBezTo>
                <a:cubicBezTo>
                  <a:pt x="13292" y="2965"/>
                  <a:pt x="12046" y="0"/>
                  <a:pt x="11942" y="0"/>
                </a:cubicBezTo>
                <a:cubicBezTo>
                  <a:pt x="9554" y="0"/>
                  <a:pt x="9554" y="0"/>
                  <a:pt x="9554" y="0"/>
                </a:cubicBezTo>
                <a:cubicBezTo>
                  <a:pt x="9346" y="0"/>
                  <a:pt x="8308" y="2965"/>
                  <a:pt x="8308" y="2965"/>
                </a:cubicBezTo>
                <a:cubicBezTo>
                  <a:pt x="6958" y="3494"/>
                  <a:pt x="6958" y="3494"/>
                  <a:pt x="6958" y="3494"/>
                </a:cubicBezTo>
                <a:cubicBezTo>
                  <a:pt x="6958" y="3494"/>
                  <a:pt x="4050" y="2224"/>
                  <a:pt x="3946" y="2329"/>
                </a:cubicBezTo>
                <a:cubicBezTo>
                  <a:pt x="2285" y="4024"/>
                  <a:pt x="2285" y="4024"/>
                  <a:pt x="2285" y="4024"/>
                </a:cubicBezTo>
                <a:cubicBezTo>
                  <a:pt x="2181" y="4129"/>
                  <a:pt x="3531" y="6988"/>
                  <a:pt x="3531" y="6988"/>
                </a:cubicBezTo>
                <a:cubicBezTo>
                  <a:pt x="2908" y="8365"/>
                  <a:pt x="2908" y="8365"/>
                  <a:pt x="2908" y="8365"/>
                </a:cubicBezTo>
                <a:cubicBezTo>
                  <a:pt x="2908" y="8365"/>
                  <a:pt x="0" y="9529"/>
                  <a:pt x="0" y="9635"/>
                </a:cubicBezTo>
                <a:cubicBezTo>
                  <a:pt x="0" y="12071"/>
                  <a:pt x="0" y="12071"/>
                  <a:pt x="0" y="12071"/>
                </a:cubicBezTo>
                <a:cubicBezTo>
                  <a:pt x="0" y="12176"/>
                  <a:pt x="2908" y="13235"/>
                  <a:pt x="2908" y="13235"/>
                </a:cubicBezTo>
                <a:cubicBezTo>
                  <a:pt x="3531" y="14612"/>
                  <a:pt x="3531" y="14612"/>
                  <a:pt x="3531" y="14612"/>
                </a:cubicBezTo>
                <a:cubicBezTo>
                  <a:pt x="3531" y="14612"/>
                  <a:pt x="2181" y="17576"/>
                  <a:pt x="2285" y="17682"/>
                </a:cubicBezTo>
                <a:cubicBezTo>
                  <a:pt x="4050" y="19271"/>
                  <a:pt x="4050" y="19271"/>
                  <a:pt x="4050" y="19271"/>
                </a:cubicBezTo>
                <a:cubicBezTo>
                  <a:pt x="4154" y="19376"/>
                  <a:pt x="6958" y="18106"/>
                  <a:pt x="6958" y="18106"/>
                </a:cubicBezTo>
                <a:cubicBezTo>
                  <a:pt x="8308" y="18635"/>
                  <a:pt x="8308" y="18635"/>
                  <a:pt x="8308" y="18635"/>
                </a:cubicBezTo>
                <a:cubicBezTo>
                  <a:pt x="8308" y="18635"/>
                  <a:pt x="9450" y="21600"/>
                  <a:pt x="9658" y="21600"/>
                </a:cubicBezTo>
                <a:cubicBezTo>
                  <a:pt x="12046" y="21600"/>
                  <a:pt x="12046" y="21600"/>
                  <a:pt x="12046" y="21600"/>
                </a:cubicBezTo>
                <a:cubicBezTo>
                  <a:pt x="12150" y="21600"/>
                  <a:pt x="13292" y="18635"/>
                  <a:pt x="13292" y="18635"/>
                </a:cubicBezTo>
                <a:cubicBezTo>
                  <a:pt x="14642" y="18106"/>
                  <a:pt x="14642" y="18106"/>
                  <a:pt x="14642" y="18106"/>
                </a:cubicBezTo>
                <a:cubicBezTo>
                  <a:pt x="14642" y="18106"/>
                  <a:pt x="17550" y="19376"/>
                  <a:pt x="17654" y="19271"/>
                </a:cubicBezTo>
                <a:cubicBezTo>
                  <a:pt x="19315" y="17576"/>
                  <a:pt x="19315" y="17576"/>
                  <a:pt x="19315" y="17576"/>
                </a:cubicBezTo>
                <a:cubicBezTo>
                  <a:pt x="19419" y="17471"/>
                  <a:pt x="18069" y="14612"/>
                  <a:pt x="18069" y="14612"/>
                </a:cubicBezTo>
                <a:cubicBezTo>
                  <a:pt x="18588" y="13235"/>
                  <a:pt x="18588" y="13235"/>
                  <a:pt x="18588" y="13235"/>
                </a:cubicBezTo>
                <a:cubicBezTo>
                  <a:pt x="18588" y="13235"/>
                  <a:pt x="21600" y="12071"/>
                  <a:pt x="21600" y="11965"/>
                </a:cubicBezTo>
                <a:cubicBezTo>
                  <a:pt x="21600" y="9529"/>
                  <a:pt x="21600" y="9529"/>
                  <a:pt x="21600" y="9529"/>
                </a:cubicBezTo>
                <a:cubicBezTo>
                  <a:pt x="21600" y="9424"/>
                  <a:pt x="18588" y="8365"/>
                  <a:pt x="18588" y="8365"/>
                </a:cubicBezTo>
                <a:moveTo>
                  <a:pt x="14227" y="10800"/>
                </a:moveTo>
                <a:cubicBezTo>
                  <a:pt x="14227" y="12706"/>
                  <a:pt x="12669" y="14294"/>
                  <a:pt x="10800" y="14294"/>
                </a:cubicBezTo>
                <a:cubicBezTo>
                  <a:pt x="8827" y="14294"/>
                  <a:pt x="7269" y="12706"/>
                  <a:pt x="7269" y="10800"/>
                </a:cubicBezTo>
                <a:cubicBezTo>
                  <a:pt x="7269" y="8894"/>
                  <a:pt x="8827" y="7306"/>
                  <a:pt x="10800" y="7306"/>
                </a:cubicBezTo>
                <a:cubicBezTo>
                  <a:pt x="12669" y="7306"/>
                  <a:pt x="14227" y="8894"/>
                  <a:pt x="14227" y="10800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51" name="Shape 951"/>
          <p:cNvSpPr/>
          <p:nvPr/>
        </p:nvSpPr>
        <p:spPr>
          <a:xfrm>
            <a:off x="3382114" y="1031961"/>
            <a:ext cx="230574" cy="221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4" h="21600" fill="norm" stroke="1" extrusionOk="0">
                <a:moveTo>
                  <a:pt x="21069" y="9180"/>
                </a:moveTo>
                <a:cubicBezTo>
                  <a:pt x="15541" y="13392"/>
                  <a:pt x="15541" y="13392"/>
                  <a:pt x="15541" y="13392"/>
                </a:cubicBezTo>
                <a:cubicBezTo>
                  <a:pt x="17588" y="20412"/>
                  <a:pt x="17588" y="20412"/>
                  <a:pt x="17588" y="20412"/>
                </a:cubicBezTo>
                <a:cubicBezTo>
                  <a:pt x="17793" y="20736"/>
                  <a:pt x="17588" y="21168"/>
                  <a:pt x="17281" y="21384"/>
                </a:cubicBezTo>
                <a:cubicBezTo>
                  <a:pt x="17178" y="21492"/>
                  <a:pt x="16974" y="21600"/>
                  <a:pt x="16769" y="21600"/>
                </a:cubicBezTo>
                <a:cubicBezTo>
                  <a:pt x="16667" y="21600"/>
                  <a:pt x="16462" y="21492"/>
                  <a:pt x="16257" y="21384"/>
                </a:cubicBezTo>
                <a:cubicBezTo>
                  <a:pt x="10729" y="17064"/>
                  <a:pt x="10729" y="17064"/>
                  <a:pt x="10729" y="17064"/>
                </a:cubicBezTo>
                <a:cubicBezTo>
                  <a:pt x="5099" y="21384"/>
                  <a:pt x="5099" y="21384"/>
                  <a:pt x="5099" y="21384"/>
                </a:cubicBezTo>
                <a:cubicBezTo>
                  <a:pt x="4792" y="21600"/>
                  <a:pt x="4382" y="21600"/>
                  <a:pt x="4075" y="21384"/>
                </a:cubicBezTo>
                <a:cubicBezTo>
                  <a:pt x="3768" y="21168"/>
                  <a:pt x="3666" y="20736"/>
                  <a:pt x="3768" y="20412"/>
                </a:cubicBezTo>
                <a:cubicBezTo>
                  <a:pt x="5918" y="13392"/>
                  <a:pt x="5918" y="13392"/>
                  <a:pt x="5918" y="13392"/>
                </a:cubicBezTo>
                <a:cubicBezTo>
                  <a:pt x="390" y="9180"/>
                  <a:pt x="390" y="9180"/>
                  <a:pt x="390" y="9180"/>
                </a:cubicBezTo>
                <a:cubicBezTo>
                  <a:pt x="83" y="8964"/>
                  <a:pt x="-122" y="8532"/>
                  <a:pt x="83" y="8100"/>
                </a:cubicBezTo>
                <a:cubicBezTo>
                  <a:pt x="185" y="7776"/>
                  <a:pt x="492" y="7560"/>
                  <a:pt x="902" y="7560"/>
                </a:cubicBezTo>
                <a:cubicBezTo>
                  <a:pt x="7760" y="7560"/>
                  <a:pt x="7760" y="7560"/>
                  <a:pt x="7760" y="7560"/>
                </a:cubicBezTo>
                <a:cubicBezTo>
                  <a:pt x="9910" y="540"/>
                  <a:pt x="9910" y="540"/>
                  <a:pt x="9910" y="540"/>
                </a:cubicBezTo>
                <a:cubicBezTo>
                  <a:pt x="10013" y="216"/>
                  <a:pt x="10320" y="0"/>
                  <a:pt x="10729" y="0"/>
                </a:cubicBezTo>
                <a:cubicBezTo>
                  <a:pt x="11139" y="0"/>
                  <a:pt x="11446" y="216"/>
                  <a:pt x="11548" y="540"/>
                </a:cubicBezTo>
                <a:cubicBezTo>
                  <a:pt x="13698" y="7560"/>
                  <a:pt x="13698" y="7560"/>
                  <a:pt x="13698" y="7560"/>
                </a:cubicBezTo>
                <a:cubicBezTo>
                  <a:pt x="20557" y="7560"/>
                  <a:pt x="20557" y="7560"/>
                  <a:pt x="20557" y="7560"/>
                </a:cubicBezTo>
                <a:cubicBezTo>
                  <a:pt x="20966" y="7560"/>
                  <a:pt x="21273" y="7776"/>
                  <a:pt x="21376" y="8100"/>
                </a:cubicBezTo>
                <a:cubicBezTo>
                  <a:pt x="21478" y="8532"/>
                  <a:pt x="21376" y="8964"/>
                  <a:pt x="21069" y="9180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52" name="Shape 952"/>
          <p:cNvSpPr/>
          <p:nvPr/>
        </p:nvSpPr>
        <p:spPr>
          <a:xfrm>
            <a:off x="1068142" y="2868114"/>
            <a:ext cx="170228" cy="145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63" fill="norm" stroke="1" extrusionOk="0">
                <a:moveTo>
                  <a:pt x="3600" y="1997"/>
                </a:moveTo>
                <a:cubicBezTo>
                  <a:pt x="1000" y="159"/>
                  <a:pt x="1000" y="159"/>
                  <a:pt x="1000" y="159"/>
                </a:cubicBezTo>
                <a:cubicBezTo>
                  <a:pt x="400" y="-186"/>
                  <a:pt x="0" y="44"/>
                  <a:pt x="0" y="733"/>
                </a:cubicBezTo>
                <a:cubicBezTo>
                  <a:pt x="0" y="4640"/>
                  <a:pt x="0" y="4640"/>
                  <a:pt x="0" y="4640"/>
                </a:cubicBezTo>
                <a:cubicBezTo>
                  <a:pt x="0" y="5444"/>
                  <a:pt x="400" y="5674"/>
                  <a:pt x="1000" y="5329"/>
                </a:cubicBezTo>
                <a:cubicBezTo>
                  <a:pt x="3600" y="3376"/>
                  <a:pt x="3600" y="3376"/>
                  <a:pt x="3600" y="3376"/>
                </a:cubicBezTo>
                <a:cubicBezTo>
                  <a:pt x="4100" y="3031"/>
                  <a:pt x="4100" y="2457"/>
                  <a:pt x="3600" y="1997"/>
                </a:cubicBezTo>
                <a:moveTo>
                  <a:pt x="20500" y="733"/>
                </a:moveTo>
                <a:cubicBezTo>
                  <a:pt x="6800" y="733"/>
                  <a:pt x="6800" y="733"/>
                  <a:pt x="6800" y="733"/>
                </a:cubicBezTo>
                <a:cubicBezTo>
                  <a:pt x="6200" y="733"/>
                  <a:pt x="5700" y="1308"/>
                  <a:pt x="5700" y="2112"/>
                </a:cubicBezTo>
                <a:cubicBezTo>
                  <a:pt x="5700" y="3376"/>
                  <a:pt x="5700" y="3376"/>
                  <a:pt x="5700" y="3376"/>
                </a:cubicBezTo>
                <a:cubicBezTo>
                  <a:pt x="5700" y="4065"/>
                  <a:pt x="6200" y="4640"/>
                  <a:pt x="6800" y="4640"/>
                </a:cubicBezTo>
                <a:cubicBezTo>
                  <a:pt x="20500" y="4640"/>
                  <a:pt x="20500" y="4640"/>
                  <a:pt x="20500" y="4640"/>
                </a:cubicBezTo>
                <a:cubicBezTo>
                  <a:pt x="21100" y="4640"/>
                  <a:pt x="21600" y="4065"/>
                  <a:pt x="21600" y="3376"/>
                </a:cubicBezTo>
                <a:cubicBezTo>
                  <a:pt x="21600" y="2112"/>
                  <a:pt x="21600" y="2112"/>
                  <a:pt x="21600" y="2112"/>
                </a:cubicBezTo>
                <a:cubicBezTo>
                  <a:pt x="21600" y="1308"/>
                  <a:pt x="21100" y="733"/>
                  <a:pt x="20500" y="733"/>
                </a:cubicBezTo>
                <a:moveTo>
                  <a:pt x="1000" y="13142"/>
                </a:moveTo>
                <a:cubicBezTo>
                  <a:pt x="3600" y="11303"/>
                  <a:pt x="3600" y="11303"/>
                  <a:pt x="3600" y="11303"/>
                </a:cubicBezTo>
                <a:cubicBezTo>
                  <a:pt x="4100" y="10844"/>
                  <a:pt x="4100" y="10269"/>
                  <a:pt x="3500" y="10040"/>
                </a:cubicBezTo>
                <a:cubicBezTo>
                  <a:pt x="1000" y="8546"/>
                  <a:pt x="1000" y="8546"/>
                  <a:pt x="1000" y="8546"/>
                </a:cubicBezTo>
                <a:cubicBezTo>
                  <a:pt x="500" y="8201"/>
                  <a:pt x="0" y="8546"/>
                  <a:pt x="0" y="9235"/>
                </a:cubicBezTo>
                <a:cubicBezTo>
                  <a:pt x="0" y="12567"/>
                  <a:pt x="0" y="12567"/>
                  <a:pt x="0" y="12567"/>
                </a:cubicBezTo>
                <a:cubicBezTo>
                  <a:pt x="0" y="13257"/>
                  <a:pt x="400" y="13486"/>
                  <a:pt x="1000" y="13142"/>
                </a:cubicBezTo>
                <a:moveTo>
                  <a:pt x="20500" y="8661"/>
                </a:moveTo>
                <a:cubicBezTo>
                  <a:pt x="6800" y="8661"/>
                  <a:pt x="6800" y="8661"/>
                  <a:pt x="6800" y="8661"/>
                </a:cubicBezTo>
                <a:cubicBezTo>
                  <a:pt x="6200" y="8661"/>
                  <a:pt x="5700" y="9235"/>
                  <a:pt x="5700" y="9925"/>
                </a:cubicBezTo>
                <a:cubicBezTo>
                  <a:pt x="5700" y="11188"/>
                  <a:pt x="5700" y="11188"/>
                  <a:pt x="5700" y="11188"/>
                </a:cubicBezTo>
                <a:cubicBezTo>
                  <a:pt x="5700" y="11993"/>
                  <a:pt x="6200" y="12567"/>
                  <a:pt x="6800" y="12567"/>
                </a:cubicBezTo>
                <a:cubicBezTo>
                  <a:pt x="20500" y="12567"/>
                  <a:pt x="20500" y="12567"/>
                  <a:pt x="20500" y="12567"/>
                </a:cubicBezTo>
                <a:cubicBezTo>
                  <a:pt x="21100" y="12567"/>
                  <a:pt x="21600" y="11993"/>
                  <a:pt x="21600" y="11188"/>
                </a:cubicBezTo>
                <a:cubicBezTo>
                  <a:pt x="21600" y="9925"/>
                  <a:pt x="21600" y="9925"/>
                  <a:pt x="21600" y="9925"/>
                </a:cubicBezTo>
                <a:cubicBezTo>
                  <a:pt x="21600" y="9235"/>
                  <a:pt x="21100" y="8661"/>
                  <a:pt x="20500" y="8661"/>
                </a:cubicBezTo>
                <a:moveTo>
                  <a:pt x="3600" y="17737"/>
                </a:moveTo>
                <a:cubicBezTo>
                  <a:pt x="1000" y="15784"/>
                  <a:pt x="1000" y="15784"/>
                  <a:pt x="1000" y="15784"/>
                </a:cubicBezTo>
                <a:cubicBezTo>
                  <a:pt x="400" y="15440"/>
                  <a:pt x="0" y="15669"/>
                  <a:pt x="0" y="16474"/>
                </a:cubicBezTo>
                <a:cubicBezTo>
                  <a:pt x="0" y="20380"/>
                  <a:pt x="0" y="20380"/>
                  <a:pt x="0" y="20380"/>
                </a:cubicBezTo>
                <a:cubicBezTo>
                  <a:pt x="0" y="21069"/>
                  <a:pt x="400" y="21414"/>
                  <a:pt x="1000" y="20954"/>
                </a:cubicBezTo>
                <a:cubicBezTo>
                  <a:pt x="3600" y="19116"/>
                  <a:pt x="3600" y="19116"/>
                  <a:pt x="3600" y="19116"/>
                </a:cubicBezTo>
                <a:cubicBezTo>
                  <a:pt x="4100" y="18771"/>
                  <a:pt x="4100" y="18082"/>
                  <a:pt x="3600" y="17737"/>
                </a:cubicBezTo>
                <a:moveTo>
                  <a:pt x="20500" y="16474"/>
                </a:moveTo>
                <a:cubicBezTo>
                  <a:pt x="6800" y="16474"/>
                  <a:pt x="6800" y="16474"/>
                  <a:pt x="6800" y="16474"/>
                </a:cubicBezTo>
                <a:cubicBezTo>
                  <a:pt x="6200" y="16474"/>
                  <a:pt x="5700" y="17048"/>
                  <a:pt x="5700" y="17737"/>
                </a:cubicBezTo>
                <a:cubicBezTo>
                  <a:pt x="5700" y="19001"/>
                  <a:pt x="5700" y="19001"/>
                  <a:pt x="5700" y="19001"/>
                </a:cubicBezTo>
                <a:cubicBezTo>
                  <a:pt x="5700" y="19805"/>
                  <a:pt x="6200" y="20380"/>
                  <a:pt x="6800" y="20380"/>
                </a:cubicBezTo>
                <a:cubicBezTo>
                  <a:pt x="20500" y="20380"/>
                  <a:pt x="20500" y="20380"/>
                  <a:pt x="20500" y="20380"/>
                </a:cubicBezTo>
                <a:cubicBezTo>
                  <a:pt x="21100" y="20380"/>
                  <a:pt x="21600" y="19805"/>
                  <a:pt x="21600" y="19001"/>
                </a:cubicBezTo>
                <a:cubicBezTo>
                  <a:pt x="21600" y="17737"/>
                  <a:pt x="21600" y="17737"/>
                  <a:pt x="21600" y="17737"/>
                </a:cubicBezTo>
                <a:cubicBezTo>
                  <a:pt x="21600" y="17048"/>
                  <a:pt x="21100" y="16474"/>
                  <a:pt x="20500" y="16474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53" name="Shape 953"/>
          <p:cNvSpPr/>
          <p:nvPr/>
        </p:nvSpPr>
        <p:spPr>
          <a:xfrm>
            <a:off x="3088487" y="4137835"/>
            <a:ext cx="170050" cy="186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5" fill="norm" stroke="1" extrusionOk="0">
                <a:moveTo>
                  <a:pt x="19378" y="85"/>
                </a:moveTo>
                <a:cubicBezTo>
                  <a:pt x="9134" y="2826"/>
                  <a:pt x="9134" y="2826"/>
                  <a:pt x="9134" y="2826"/>
                </a:cubicBezTo>
                <a:cubicBezTo>
                  <a:pt x="7776" y="3155"/>
                  <a:pt x="6789" y="4361"/>
                  <a:pt x="6789" y="5458"/>
                </a:cubicBezTo>
                <a:cubicBezTo>
                  <a:pt x="6789" y="14887"/>
                  <a:pt x="6789" y="14887"/>
                  <a:pt x="6789" y="14887"/>
                </a:cubicBezTo>
                <a:cubicBezTo>
                  <a:pt x="6789" y="15106"/>
                  <a:pt x="6789" y="15106"/>
                  <a:pt x="6789" y="15106"/>
                </a:cubicBezTo>
                <a:cubicBezTo>
                  <a:pt x="6789" y="15106"/>
                  <a:pt x="6048" y="14558"/>
                  <a:pt x="4443" y="14777"/>
                </a:cubicBezTo>
                <a:cubicBezTo>
                  <a:pt x="1975" y="15106"/>
                  <a:pt x="0" y="16751"/>
                  <a:pt x="0" y="18505"/>
                </a:cubicBezTo>
                <a:cubicBezTo>
                  <a:pt x="0" y="20260"/>
                  <a:pt x="1975" y="21356"/>
                  <a:pt x="4443" y="21027"/>
                </a:cubicBezTo>
                <a:cubicBezTo>
                  <a:pt x="6912" y="20698"/>
                  <a:pt x="8640" y="19163"/>
                  <a:pt x="8640" y="17409"/>
                </a:cubicBezTo>
                <a:cubicBezTo>
                  <a:pt x="8640" y="9185"/>
                  <a:pt x="8640" y="9185"/>
                  <a:pt x="8640" y="9185"/>
                </a:cubicBezTo>
                <a:cubicBezTo>
                  <a:pt x="8640" y="8418"/>
                  <a:pt x="9751" y="8089"/>
                  <a:pt x="9751" y="8089"/>
                </a:cubicBezTo>
                <a:cubicBezTo>
                  <a:pt x="18761" y="5458"/>
                  <a:pt x="18761" y="5458"/>
                  <a:pt x="18761" y="5458"/>
                </a:cubicBezTo>
                <a:cubicBezTo>
                  <a:pt x="18761" y="5458"/>
                  <a:pt x="19749" y="5238"/>
                  <a:pt x="19749" y="6006"/>
                </a:cubicBezTo>
                <a:cubicBezTo>
                  <a:pt x="19749" y="12584"/>
                  <a:pt x="19749" y="12584"/>
                  <a:pt x="19749" y="12584"/>
                </a:cubicBezTo>
                <a:cubicBezTo>
                  <a:pt x="19749" y="12694"/>
                  <a:pt x="19749" y="12694"/>
                  <a:pt x="19749" y="12694"/>
                </a:cubicBezTo>
                <a:cubicBezTo>
                  <a:pt x="19749" y="12694"/>
                  <a:pt x="18885" y="12146"/>
                  <a:pt x="17157" y="12365"/>
                </a:cubicBezTo>
                <a:cubicBezTo>
                  <a:pt x="14811" y="12584"/>
                  <a:pt x="12837" y="14229"/>
                  <a:pt x="12837" y="15983"/>
                </a:cubicBezTo>
                <a:cubicBezTo>
                  <a:pt x="12837" y="17738"/>
                  <a:pt x="14811" y="18834"/>
                  <a:pt x="17157" y="18615"/>
                </a:cubicBezTo>
                <a:cubicBezTo>
                  <a:pt x="19625" y="18286"/>
                  <a:pt x="21600" y="16641"/>
                  <a:pt x="21600" y="14887"/>
                </a:cubicBezTo>
                <a:cubicBezTo>
                  <a:pt x="21600" y="1510"/>
                  <a:pt x="21600" y="1510"/>
                  <a:pt x="21600" y="1510"/>
                </a:cubicBezTo>
                <a:cubicBezTo>
                  <a:pt x="21600" y="414"/>
                  <a:pt x="20613" y="-244"/>
                  <a:pt x="19378" y="85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54" name="Shape 954"/>
          <p:cNvSpPr/>
          <p:nvPr/>
        </p:nvSpPr>
        <p:spPr>
          <a:xfrm>
            <a:off x="1804330" y="3939333"/>
            <a:ext cx="357731" cy="257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07" fill="norm" stroke="1" extrusionOk="0">
                <a:moveTo>
                  <a:pt x="10661" y="20607"/>
                </a:moveTo>
                <a:cubicBezTo>
                  <a:pt x="10161" y="20017"/>
                  <a:pt x="10161" y="20017"/>
                  <a:pt x="10161" y="20017"/>
                </a:cubicBezTo>
                <a:cubicBezTo>
                  <a:pt x="13049" y="16184"/>
                  <a:pt x="13049" y="16184"/>
                  <a:pt x="13049" y="16184"/>
                </a:cubicBezTo>
                <a:cubicBezTo>
                  <a:pt x="12438" y="15447"/>
                  <a:pt x="10606" y="13825"/>
                  <a:pt x="8051" y="16552"/>
                </a:cubicBezTo>
                <a:cubicBezTo>
                  <a:pt x="7829" y="16774"/>
                  <a:pt x="7829" y="16774"/>
                  <a:pt x="7829" y="16774"/>
                </a:cubicBezTo>
                <a:cubicBezTo>
                  <a:pt x="4886" y="12866"/>
                  <a:pt x="4886" y="12866"/>
                  <a:pt x="4886" y="12866"/>
                </a:cubicBezTo>
                <a:cubicBezTo>
                  <a:pt x="5164" y="12572"/>
                  <a:pt x="5164" y="12572"/>
                  <a:pt x="5164" y="12572"/>
                </a:cubicBezTo>
                <a:cubicBezTo>
                  <a:pt x="5220" y="12498"/>
                  <a:pt x="11216" y="6453"/>
                  <a:pt x="15992" y="12277"/>
                </a:cubicBezTo>
                <a:cubicBezTo>
                  <a:pt x="18046" y="9623"/>
                  <a:pt x="18046" y="9623"/>
                  <a:pt x="18046" y="9623"/>
                </a:cubicBezTo>
                <a:cubicBezTo>
                  <a:pt x="17547" y="8959"/>
                  <a:pt x="16158" y="7411"/>
                  <a:pt x="14104" y="6526"/>
                </a:cubicBezTo>
                <a:cubicBezTo>
                  <a:pt x="10606" y="5052"/>
                  <a:pt x="6885" y="6158"/>
                  <a:pt x="3110" y="9991"/>
                </a:cubicBezTo>
                <a:cubicBezTo>
                  <a:pt x="2887" y="10212"/>
                  <a:pt x="2887" y="10212"/>
                  <a:pt x="2887" y="10212"/>
                </a:cubicBezTo>
                <a:cubicBezTo>
                  <a:pt x="0" y="6453"/>
                  <a:pt x="0" y="6453"/>
                  <a:pt x="0" y="6453"/>
                </a:cubicBezTo>
                <a:cubicBezTo>
                  <a:pt x="222" y="6084"/>
                  <a:pt x="222" y="6084"/>
                  <a:pt x="222" y="6084"/>
                </a:cubicBezTo>
                <a:cubicBezTo>
                  <a:pt x="333" y="5937"/>
                  <a:pt x="2776" y="2619"/>
                  <a:pt x="6663" y="924"/>
                </a:cubicBezTo>
                <a:cubicBezTo>
                  <a:pt x="10272" y="-624"/>
                  <a:pt x="15770" y="-993"/>
                  <a:pt x="21600" y="6084"/>
                </a:cubicBezTo>
                <a:cubicBezTo>
                  <a:pt x="21156" y="6748"/>
                  <a:pt x="21156" y="6748"/>
                  <a:pt x="21156" y="6748"/>
                </a:cubicBezTo>
                <a:cubicBezTo>
                  <a:pt x="16658" y="1292"/>
                  <a:pt x="11827" y="-403"/>
                  <a:pt x="6885" y="1808"/>
                </a:cubicBezTo>
                <a:cubicBezTo>
                  <a:pt x="3831" y="3135"/>
                  <a:pt x="1610" y="5568"/>
                  <a:pt x="944" y="6453"/>
                </a:cubicBezTo>
                <a:cubicBezTo>
                  <a:pt x="2943" y="9033"/>
                  <a:pt x="2943" y="9033"/>
                  <a:pt x="2943" y="9033"/>
                </a:cubicBezTo>
                <a:cubicBezTo>
                  <a:pt x="5664" y="6379"/>
                  <a:pt x="9828" y="3725"/>
                  <a:pt x="14326" y="5716"/>
                </a:cubicBezTo>
                <a:cubicBezTo>
                  <a:pt x="17102" y="6895"/>
                  <a:pt x="18713" y="9254"/>
                  <a:pt x="18768" y="9328"/>
                </a:cubicBezTo>
                <a:cubicBezTo>
                  <a:pt x="18990" y="9623"/>
                  <a:pt x="18990" y="9623"/>
                  <a:pt x="18990" y="9623"/>
                </a:cubicBezTo>
                <a:cubicBezTo>
                  <a:pt x="15992" y="13530"/>
                  <a:pt x="15992" y="13530"/>
                  <a:pt x="15992" y="13530"/>
                </a:cubicBezTo>
                <a:cubicBezTo>
                  <a:pt x="15770" y="13235"/>
                  <a:pt x="15770" y="13235"/>
                  <a:pt x="15770" y="13235"/>
                </a:cubicBezTo>
                <a:cubicBezTo>
                  <a:pt x="11938" y="8222"/>
                  <a:pt x="7163" y="11834"/>
                  <a:pt x="5886" y="12940"/>
                </a:cubicBezTo>
                <a:cubicBezTo>
                  <a:pt x="7885" y="15594"/>
                  <a:pt x="7885" y="15594"/>
                  <a:pt x="7885" y="15594"/>
                </a:cubicBezTo>
                <a:cubicBezTo>
                  <a:pt x="11328" y="12203"/>
                  <a:pt x="13715" y="15889"/>
                  <a:pt x="13771" y="15889"/>
                </a:cubicBezTo>
                <a:cubicBezTo>
                  <a:pt x="13993" y="16184"/>
                  <a:pt x="13993" y="16184"/>
                  <a:pt x="13993" y="16184"/>
                </a:cubicBezTo>
                <a:lnTo>
                  <a:pt x="10661" y="20607"/>
                </a:lnTo>
                <a:close/>
              </a:path>
            </a:pathLst>
          </a:custGeom>
          <a:solidFill>
            <a:srgbClr val="C0E139"/>
          </a:solidFill>
          <a:ln w="12700">
            <a:solidFill>
              <a:srgbClr val="FFFFFF"/>
            </a:solidFill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961" name="Group 961"/>
          <p:cNvGrpSpPr/>
          <p:nvPr/>
        </p:nvGrpSpPr>
        <p:grpSpPr>
          <a:xfrm>
            <a:off x="2589435" y="1364700"/>
            <a:ext cx="323405" cy="390193"/>
            <a:chOff x="0" y="0"/>
            <a:chExt cx="323404" cy="390192"/>
          </a:xfrm>
        </p:grpSpPr>
        <p:sp>
          <p:nvSpPr>
            <p:cNvPr id="955" name="Shape 955"/>
            <p:cNvSpPr/>
            <p:nvPr/>
          </p:nvSpPr>
          <p:spPr>
            <a:xfrm>
              <a:off x="0" y="0"/>
              <a:ext cx="323405" cy="255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50" y="13642"/>
                  </a:moveTo>
                  <a:cubicBezTo>
                    <a:pt x="13613" y="13642"/>
                    <a:pt x="13275" y="13500"/>
                    <a:pt x="13050" y="13074"/>
                  </a:cubicBezTo>
                  <a:cubicBezTo>
                    <a:pt x="12825" y="12647"/>
                    <a:pt x="12938" y="11795"/>
                    <a:pt x="13050" y="11368"/>
                  </a:cubicBezTo>
                  <a:cubicBezTo>
                    <a:pt x="13388" y="10232"/>
                    <a:pt x="13500" y="9663"/>
                    <a:pt x="13500" y="8526"/>
                  </a:cubicBezTo>
                  <a:cubicBezTo>
                    <a:pt x="13613" y="3553"/>
                    <a:pt x="13613" y="3553"/>
                    <a:pt x="13613" y="3553"/>
                  </a:cubicBezTo>
                  <a:cubicBezTo>
                    <a:pt x="13613" y="1563"/>
                    <a:pt x="12375" y="0"/>
                    <a:pt x="10800" y="0"/>
                  </a:cubicBezTo>
                  <a:cubicBezTo>
                    <a:pt x="9225" y="0"/>
                    <a:pt x="8100" y="1421"/>
                    <a:pt x="8100" y="3411"/>
                  </a:cubicBezTo>
                  <a:cubicBezTo>
                    <a:pt x="8100" y="8526"/>
                    <a:pt x="8100" y="8526"/>
                    <a:pt x="8100" y="8526"/>
                  </a:cubicBezTo>
                  <a:cubicBezTo>
                    <a:pt x="8100" y="9663"/>
                    <a:pt x="8213" y="10232"/>
                    <a:pt x="8550" y="11368"/>
                  </a:cubicBezTo>
                  <a:cubicBezTo>
                    <a:pt x="8663" y="11795"/>
                    <a:pt x="8775" y="12647"/>
                    <a:pt x="8550" y="13074"/>
                  </a:cubicBezTo>
                  <a:cubicBezTo>
                    <a:pt x="8325" y="13500"/>
                    <a:pt x="7988" y="13642"/>
                    <a:pt x="7650" y="13642"/>
                  </a:cubicBezTo>
                  <a:cubicBezTo>
                    <a:pt x="1800" y="13642"/>
                    <a:pt x="1800" y="13642"/>
                    <a:pt x="1800" y="13642"/>
                  </a:cubicBezTo>
                  <a:cubicBezTo>
                    <a:pt x="900" y="13642"/>
                    <a:pt x="0" y="15347"/>
                    <a:pt x="0" y="16484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484"/>
                    <a:pt x="21600" y="16484"/>
                    <a:pt x="21600" y="16484"/>
                  </a:cubicBezTo>
                  <a:cubicBezTo>
                    <a:pt x="21600" y="15347"/>
                    <a:pt x="20700" y="13642"/>
                    <a:pt x="19800" y="13642"/>
                  </a:cubicBezTo>
                  <a:lnTo>
                    <a:pt x="13950" y="13642"/>
                  </a:ln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56" name="Shape 956"/>
            <p:cNvSpPr/>
            <p:nvPr/>
          </p:nvSpPr>
          <p:spPr>
            <a:xfrm>
              <a:off x="13358" y="255910"/>
              <a:ext cx="296689" cy="134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5886" y="21600"/>
                  </a:lnTo>
                  <a:lnTo>
                    <a:pt x="5886" y="10743"/>
                  </a:lnTo>
                  <a:lnTo>
                    <a:pt x="3429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57" name="Shape 957"/>
            <p:cNvSpPr/>
            <p:nvPr/>
          </p:nvSpPr>
          <p:spPr>
            <a:xfrm>
              <a:off x="269268" y="303014"/>
              <a:ext cx="1" cy="87179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58" name="Shape 958"/>
            <p:cNvSpPr/>
            <p:nvPr/>
          </p:nvSpPr>
          <p:spPr>
            <a:xfrm>
              <a:off x="229195" y="322700"/>
              <a:ext cx="1" cy="67493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59" name="Shape 959"/>
            <p:cNvSpPr/>
            <p:nvPr/>
          </p:nvSpPr>
          <p:spPr>
            <a:xfrm>
              <a:off x="188418" y="350118"/>
              <a:ext cx="1" cy="40075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60" name="Shape 960"/>
            <p:cNvSpPr/>
            <p:nvPr/>
          </p:nvSpPr>
          <p:spPr>
            <a:xfrm>
              <a:off x="153265" y="33746"/>
              <a:ext cx="16875" cy="16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965" name="Group 965"/>
          <p:cNvGrpSpPr/>
          <p:nvPr/>
        </p:nvGrpSpPr>
        <p:grpSpPr>
          <a:xfrm>
            <a:off x="1451398" y="824962"/>
            <a:ext cx="182817" cy="240001"/>
            <a:chOff x="0" y="0"/>
            <a:chExt cx="182815" cy="240000"/>
          </a:xfrm>
        </p:grpSpPr>
        <p:sp>
          <p:nvSpPr>
            <p:cNvPr id="962" name="Shape 962"/>
            <p:cNvSpPr/>
            <p:nvPr/>
          </p:nvSpPr>
          <p:spPr>
            <a:xfrm>
              <a:off x="0" y="0"/>
              <a:ext cx="182816" cy="24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738"/>
                  </a:moveTo>
                  <a:cubicBezTo>
                    <a:pt x="21600" y="20762"/>
                    <a:pt x="20495" y="21600"/>
                    <a:pt x="19145" y="21600"/>
                  </a:cubicBezTo>
                  <a:cubicBezTo>
                    <a:pt x="2455" y="21600"/>
                    <a:pt x="2455" y="21600"/>
                    <a:pt x="2455" y="21600"/>
                  </a:cubicBezTo>
                  <a:cubicBezTo>
                    <a:pt x="1105" y="21600"/>
                    <a:pt x="0" y="20762"/>
                    <a:pt x="0" y="19738"/>
                  </a:cubicBezTo>
                  <a:cubicBezTo>
                    <a:pt x="0" y="1862"/>
                    <a:pt x="0" y="1862"/>
                    <a:pt x="0" y="1862"/>
                  </a:cubicBezTo>
                  <a:cubicBezTo>
                    <a:pt x="0" y="838"/>
                    <a:pt x="1105" y="0"/>
                    <a:pt x="2455" y="0"/>
                  </a:cubicBezTo>
                  <a:cubicBezTo>
                    <a:pt x="19145" y="0"/>
                    <a:pt x="19145" y="0"/>
                    <a:pt x="19145" y="0"/>
                  </a:cubicBezTo>
                  <a:cubicBezTo>
                    <a:pt x="20495" y="0"/>
                    <a:pt x="21600" y="838"/>
                    <a:pt x="21600" y="1862"/>
                  </a:cubicBezTo>
                  <a:lnTo>
                    <a:pt x="21600" y="19738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63" name="Shape 963"/>
            <p:cNvSpPr/>
            <p:nvPr/>
          </p:nvSpPr>
          <p:spPr>
            <a:xfrm>
              <a:off x="24692" y="32924"/>
              <a:ext cx="145697" cy="157690"/>
            </a:xfrm>
            <a:prstGeom prst="rect">
              <a:avLst/>
            </a:pr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24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64" name="Shape 964"/>
            <p:cNvSpPr/>
            <p:nvPr/>
          </p:nvSpPr>
          <p:spPr>
            <a:xfrm>
              <a:off x="83177" y="207075"/>
              <a:ext cx="16463" cy="1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970" name="Group 970"/>
          <p:cNvGrpSpPr/>
          <p:nvPr/>
        </p:nvGrpSpPr>
        <p:grpSpPr>
          <a:xfrm>
            <a:off x="2989937" y="2586459"/>
            <a:ext cx="199686" cy="304755"/>
            <a:chOff x="0" y="0"/>
            <a:chExt cx="199685" cy="304753"/>
          </a:xfrm>
        </p:grpSpPr>
        <p:sp>
          <p:nvSpPr>
            <p:cNvPr id="966" name="Shape 966"/>
            <p:cNvSpPr/>
            <p:nvPr/>
          </p:nvSpPr>
          <p:spPr>
            <a:xfrm>
              <a:off x="19803" y="0"/>
              <a:ext cx="153478" cy="52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884" y="21600"/>
                  </a:moveTo>
                  <a:lnTo>
                    <a:pt x="449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17884" y="2160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67" name="Shape 967"/>
            <p:cNvSpPr/>
            <p:nvPr/>
          </p:nvSpPr>
          <p:spPr>
            <a:xfrm>
              <a:off x="0" y="52259"/>
              <a:ext cx="199686" cy="252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31" y="21600"/>
                  </a:moveTo>
                  <a:lnTo>
                    <a:pt x="8450" y="21600"/>
                  </a:lnTo>
                  <a:lnTo>
                    <a:pt x="0" y="7435"/>
                  </a:lnTo>
                  <a:lnTo>
                    <a:pt x="5593" y="0"/>
                  </a:lnTo>
                  <a:lnTo>
                    <a:pt x="15888" y="0"/>
                  </a:lnTo>
                  <a:lnTo>
                    <a:pt x="21600" y="7435"/>
                  </a:lnTo>
                  <a:lnTo>
                    <a:pt x="13031" y="2160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68" name="Shape 968"/>
            <p:cNvSpPr/>
            <p:nvPr/>
          </p:nvSpPr>
          <p:spPr>
            <a:xfrm flipH="1">
              <a:off x="99017" y="157877"/>
              <a:ext cx="1" cy="146877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69" name="Shape 969"/>
            <p:cNvSpPr/>
            <p:nvPr/>
          </p:nvSpPr>
          <p:spPr>
            <a:xfrm>
              <a:off x="72612" y="105068"/>
              <a:ext cx="52811" cy="5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975" name="Group 975"/>
          <p:cNvGrpSpPr/>
          <p:nvPr/>
        </p:nvGrpSpPr>
        <p:grpSpPr>
          <a:xfrm>
            <a:off x="3621053" y="1983559"/>
            <a:ext cx="246131" cy="162606"/>
            <a:chOff x="0" y="0"/>
            <a:chExt cx="246130" cy="162604"/>
          </a:xfrm>
        </p:grpSpPr>
        <p:sp>
          <p:nvSpPr>
            <p:cNvPr id="971" name="Shape 971"/>
            <p:cNvSpPr/>
            <p:nvPr/>
          </p:nvSpPr>
          <p:spPr>
            <a:xfrm>
              <a:off x="0" y="0"/>
              <a:ext cx="246131" cy="162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326"/>
                  </a:moveTo>
                  <a:cubicBezTo>
                    <a:pt x="21600" y="20605"/>
                    <a:pt x="20855" y="21600"/>
                    <a:pt x="20110" y="21600"/>
                  </a:cubicBezTo>
                  <a:cubicBezTo>
                    <a:pt x="1490" y="21600"/>
                    <a:pt x="1490" y="21600"/>
                    <a:pt x="1490" y="21600"/>
                  </a:cubicBezTo>
                  <a:cubicBezTo>
                    <a:pt x="745" y="21600"/>
                    <a:pt x="0" y="20605"/>
                    <a:pt x="0" y="19326"/>
                  </a:cubicBezTo>
                  <a:cubicBezTo>
                    <a:pt x="0" y="2274"/>
                    <a:pt x="0" y="2274"/>
                    <a:pt x="0" y="2274"/>
                  </a:cubicBezTo>
                  <a:cubicBezTo>
                    <a:pt x="0" y="1137"/>
                    <a:pt x="745" y="0"/>
                    <a:pt x="1490" y="0"/>
                  </a:cubicBezTo>
                  <a:cubicBezTo>
                    <a:pt x="20110" y="0"/>
                    <a:pt x="20110" y="0"/>
                    <a:pt x="20110" y="0"/>
                  </a:cubicBezTo>
                  <a:cubicBezTo>
                    <a:pt x="20855" y="0"/>
                    <a:pt x="21600" y="1137"/>
                    <a:pt x="21600" y="2274"/>
                  </a:cubicBezTo>
                  <a:lnTo>
                    <a:pt x="21600" y="19326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72" name="Shape 972"/>
            <p:cNvSpPr/>
            <p:nvPr/>
          </p:nvSpPr>
          <p:spPr>
            <a:xfrm>
              <a:off x="33765" y="43094"/>
              <a:ext cx="178601" cy="59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0800" y="2160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73" name="Shape 973"/>
            <p:cNvSpPr/>
            <p:nvPr/>
          </p:nvSpPr>
          <p:spPr>
            <a:xfrm flipV="1">
              <a:off x="33765" y="98629"/>
              <a:ext cx="38208" cy="25769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74" name="Shape 974"/>
            <p:cNvSpPr/>
            <p:nvPr/>
          </p:nvSpPr>
          <p:spPr>
            <a:xfrm flipH="1" flipV="1">
              <a:off x="174159" y="98629"/>
              <a:ext cx="38208" cy="25769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976" name="Shape 976"/>
          <p:cNvSpPr/>
          <p:nvPr/>
        </p:nvSpPr>
        <p:spPr>
          <a:xfrm>
            <a:off x="2645508" y="3588549"/>
            <a:ext cx="251485" cy="208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1" h="21421" fill="norm" stroke="1" extrusionOk="0">
                <a:moveTo>
                  <a:pt x="19547" y="0"/>
                </a:moveTo>
                <a:cubicBezTo>
                  <a:pt x="15084" y="0"/>
                  <a:pt x="15084" y="0"/>
                  <a:pt x="15084" y="0"/>
                </a:cubicBezTo>
                <a:cubicBezTo>
                  <a:pt x="14013" y="0"/>
                  <a:pt x="12585" y="756"/>
                  <a:pt x="11871" y="1620"/>
                </a:cubicBezTo>
                <a:cubicBezTo>
                  <a:pt x="4373" y="10692"/>
                  <a:pt x="4373" y="10692"/>
                  <a:pt x="4373" y="10692"/>
                </a:cubicBezTo>
                <a:cubicBezTo>
                  <a:pt x="3570" y="11556"/>
                  <a:pt x="3570" y="13068"/>
                  <a:pt x="4373" y="13932"/>
                </a:cubicBezTo>
                <a:cubicBezTo>
                  <a:pt x="9907" y="20736"/>
                  <a:pt x="9907" y="20736"/>
                  <a:pt x="9907" y="20736"/>
                </a:cubicBezTo>
                <a:cubicBezTo>
                  <a:pt x="10621" y="21600"/>
                  <a:pt x="11871" y="21600"/>
                  <a:pt x="12585" y="20736"/>
                </a:cubicBezTo>
                <a:cubicBezTo>
                  <a:pt x="20082" y="11664"/>
                  <a:pt x="20082" y="11664"/>
                  <a:pt x="20082" y="11664"/>
                </a:cubicBezTo>
                <a:cubicBezTo>
                  <a:pt x="20885" y="10800"/>
                  <a:pt x="21421" y="8964"/>
                  <a:pt x="21421" y="7668"/>
                </a:cubicBezTo>
                <a:cubicBezTo>
                  <a:pt x="21421" y="2376"/>
                  <a:pt x="21421" y="2376"/>
                  <a:pt x="21421" y="2376"/>
                </a:cubicBezTo>
                <a:cubicBezTo>
                  <a:pt x="21421" y="1080"/>
                  <a:pt x="20618" y="0"/>
                  <a:pt x="19547" y="0"/>
                </a:cubicBezTo>
                <a:moveTo>
                  <a:pt x="16958" y="7668"/>
                </a:moveTo>
                <a:cubicBezTo>
                  <a:pt x="15976" y="7668"/>
                  <a:pt x="15084" y="6696"/>
                  <a:pt x="15084" y="5400"/>
                </a:cubicBezTo>
                <a:cubicBezTo>
                  <a:pt x="15084" y="4104"/>
                  <a:pt x="15976" y="3132"/>
                  <a:pt x="16958" y="3132"/>
                </a:cubicBezTo>
                <a:cubicBezTo>
                  <a:pt x="18029" y="3132"/>
                  <a:pt x="18922" y="4104"/>
                  <a:pt x="18922" y="5400"/>
                </a:cubicBezTo>
                <a:cubicBezTo>
                  <a:pt x="18922" y="6696"/>
                  <a:pt x="18029" y="7668"/>
                  <a:pt x="16958" y="7668"/>
                </a:cubicBezTo>
                <a:moveTo>
                  <a:pt x="1517" y="12852"/>
                </a:moveTo>
                <a:cubicBezTo>
                  <a:pt x="8300" y="21168"/>
                  <a:pt x="8300" y="21168"/>
                  <a:pt x="8300" y="21168"/>
                </a:cubicBezTo>
                <a:cubicBezTo>
                  <a:pt x="7586" y="21600"/>
                  <a:pt x="6694" y="21492"/>
                  <a:pt x="6069" y="20736"/>
                </a:cubicBezTo>
                <a:cubicBezTo>
                  <a:pt x="535" y="13932"/>
                  <a:pt x="535" y="13932"/>
                  <a:pt x="535" y="13932"/>
                </a:cubicBezTo>
                <a:cubicBezTo>
                  <a:pt x="-179" y="13068"/>
                  <a:pt x="-179" y="11556"/>
                  <a:pt x="535" y="10692"/>
                </a:cubicBezTo>
                <a:cubicBezTo>
                  <a:pt x="8033" y="1620"/>
                  <a:pt x="8033" y="1620"/>
                  <a:pt x="8033" y="1620"/>
                </a:cubicBezTo>
                <a:cubicBezTo>
                  <a:pt x="8747" y="756"/>
                  <a:pt x="10175" y="0"/>
                  <a:pt x="11246" y="0"/>
                </a:cubicBezTo>
                <a:cubicBezTo>
                  <a:pt x="1517" y="11772"/>
                  <a:pt x="1517" y="11772"/>
                  <a:pt x="1517" y="11772"/>
                </a:cubicBezTo>
                <a:cubicBezTo>
                  <a:pt x="1249" y="12096"/>
                  <a:pt x="1249" y="12636"/>
                  <a:pt x="1517" y="12852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990" name="Group 990"/>
          <p:cNvGrpSpPr/>
          <p:nvPr/>
        </p:nvGrpSpPr>
        <p:grpSpPr>
          <a:xfrm>
            <a:off x="3047718" y="1955429"/>
            <a:ext cx="304726" cy="292026"/>
            <a:chOff x="0" y="0"/>
            <a:chExt cx="304725" cy="292025"/>
          </a:xfrm>
        </p:grpSpPr>
        <p:sp>
          <p:nvSpPr>
            <p:cNvPr id="977" name="Shape 977"/>
            <p:cNvSpPr/>
            <p:nvPr/>
          </p:nvSpPr>
          <p:spPr>
            <a:xfrm>
              <a:off x="0" y="0"/>
              <a:ext cx="304726" cy="292026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78" name="Shape 978"/>
            <p:cNvSpPr/>
            <p:nvPr/>
          </p:nvSpPr>
          <p:spPr>
            <a:xfrm flipV="1">
              <a:off x="151283" y="90665"/>
              <a:ext cx="1" cy="86975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79" name="Shape 979"/>
            <p:cNvSpPr/>
            <p:nvPr/>
          </p:nvSpPr>
          <p:spPr>
            <a:xfrm flipV="1">
              <a:off x="211375" y="151283"/>
              <a:ext cx="1" cy="26357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0" name="Shape 980"/>
            <p:cNvSpPr/>
            <p:nvPr/>
          </p:nvSpPr>
          <p:spPr>
            <a:xfrm flipV="1">
              <a:off x="80649" y="37426"/>
              <a:ext cx="1" cy="73270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1" name="Shape 981"/>
            <p:cNvSpPr/>
            <p:nvPr/>
          </p:nvSpPr>
          <p:spPr>
            <a:xfrm flipV="1">
              <a:off x="80649" y="130726"/>
              <a:ext cx="1" cy="46914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2" name="Shape 982"/>
            <p:cNvSpPr/>
            <p:nvPr/>
          </p:nvSpPr>
          <p:spPr>
            <a:xfrm flipV="1">
              <a:off x="211375" y="37425"/>
              <a:ext cx="1" cy="93301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3" name="Shape 983"/>
            <p:cNvSpPr/>
            <p:nvPr/>
          </p:nvSpPr>
          <p:spPr>
            <a:xfrm flipV="1">
              <a:off x="151283" y="37426"/>
              <a:ext cx="1" cy="32682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4" name="Shape 984"/>
            <p:cNvSpPr/>
            <p:nvPr/>
          </p:nvSpPr>
          <p:spPr>
            <a:xfrm>
              <a:off x="191344" y="130725"/>
              <a:ext cx="53289" cy="20558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85" name="Shape 985"/>
            <p:cNvSpPr/>
            <p:nvPr/>
          </p:nvSpPr>
          <p:spPr>
            <a:xfrm>
              <a:off x="130726" y="70107"/>
              <a:ext cx="53289" cy="20558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86" name="Shape 986"/>
            <p:cNvSpPr/>
            <p:nvPr/>
          </p:nvSpPr>
          <p:spPr>
            <a:xfrm>
              <a:off x="60091" y="110695"/>
              <a:ext cx="53289" cy="20031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87" name="Shape 987"/>
            <p:cNvSpPr/>
            <p:nvPr/>
          </p:nvSpPr>
          <p:spPr>
            <a:xfrm>
              <a:off x="191344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8" name="Shape 988"/>
            <p:cNvSpPr/>
            <p:nvPr/>
          </p:nvSpPr>
          <p:spPr>
            <a:xfrm>
              <a:off x="130726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9" name="Shape 989"/>
            <p:cNvSpPr/>
            <p:nvPr/>
          </p:nvSpPr>
          <p:spPr>
            <a:xfrm>
              <a:off x="60091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997" name="Group 997"/>
          <p:cNvGrpSpPr/>
          <p:nvPr/>
        </p:nvGrpSpPr>
        <p:grpSpPr>
          <a:xfrm>
            <a:off x="2008415" y="1968955"/>
            <a:ext cx="303955" cy="293729"/>
            <a:chOff x="0" y="0"/>
            <a:chExt cx="303954" cy="293728"/>
          </a:xfrm>
        </p:grpSpPr>
        <p:sp>
          <p:nvSpPr>
            <p:cNvPr id="991" name="Shape 991"/>
            <p:cNvSpPr/>
            <p:nvPr/>
          </p:nvSpPr>
          <p:spPr>
            <a:xfrm>
              <a:off x="12454" y="250549"/>
              <a:ext cx="279047" cy="4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0" h="21600" fill="norm" stroke="1" extrusionOk="0">
                  <a:moveTo>
                    <a:pt x="19100" y="21600"/>
                  </a:moveTo>
                  <a:cubicBezTo>
                    <a:pt x="1500" y="21600"/>
                    <a:pt x="1500" y="21600"/>
                    <a:pt x="1500" y="21600"/>
                  </a:cubicBezTo>
                  <a:cubicBezTo>
                    <a:pt x="-500" y="21600"/>
                    <a:pt x="-500" y="0"/>
                    <a:pt x="1500" y="0"/>
                  </a:cubicBezTo>
                  <a:cubicBezTo>
                    <a:pt x="19100" y="0"/>
                    <a:pt x="19100" y="0"/>
                    <a:pt x="19100" y="0"/>
                  </a:cubicBezTo>
                  <a:cubicBezTo>
                    <a:pt x="21100" y="0"/>
                    <a:pt x="21100" y="21600"/>
                    <a:pt x="19100" y="21600"/>
                  </a:cubicBez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92" name="Shape 992"/>
            <p:cNvSpPr/>
            <p:nvPr/>
          </p:nvSpPr>
          <p:spPr>
            <a:xfrm>
              <a:off x="69313" y="103401"/>
              <a:ext cx="165329" cy="109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92" y="21600"/>
                  </a:moveTo>
                  <a:cubicBezTo>
                    <a:pt x="21246" y="19710"/>
                    <a:pt x="21600" y="17820"/>
                    <a:pt x="21600" y="15930"/>
                  </a:cubicBezTo>
                  <a:cubicBezTo>
                    <a:pt x="21600" y="7020"/>
                    <a:pt x="16643" y="0"/>
                    <a:pt x="10800" y="0"/>
                  </a:cubicBezTo>
                  <a:cubicBezTo>
                    <a:pt x="4957" y="0"/>
                    <a:pt x="0" y="7020"/>
                    <a:pt x="0" y="15930"/>
                  </a:cubicBezTo>
                  <a:cubicBezTo>
                    <a:pt x="0" y="17820"/>
                    <a:pt x="354" y="19710"/>
                    <a:pt x="708" y="2133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93" name="Shape 993"/>
            <p:cNvSpPr/>
            <p:nvPr/>
          </p:nvSpPr>
          <p:spPr>
            <a:xfrm>
              <a:off x="119309" y="-1"/>
              <a:ext cx="65337" cy="65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94" name="Shape 994"/>
            <p:cNvSpPr/>
            <p:nvPr/>
          </p:nvSpPr>
          <p:spPr>
            <a:xfrm>
              <a:off x="119309" y="32952"/>
              <a:ext cx="65336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95" name="Shape 995"/>
            <p:cNvSpPr/>
            <p:nvPr/>
          </p:nvSpPr>
          <p:spPr>
            <a:xfrm>
              <a:off x="152261" y="65336"/>
              <a:ext cx="1" cy="38066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96" name="Shape 996"/>
            <p:cNvSpPr/>
            <p:nvPr/>
          </p:nvSpPr>
          <p:spPr>
            <a:xfrm>
              <a:off x="0" y="103401"/>
              <a:ext cx="303955" cy="147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004" y="1400"/>
                  </a:moveTo>
                  <a:cubicBezTo>
                    <a:pt x="7136" y="600"/>
                    <a:pt x="6364" y="0"/>
                    <a:pt x="5400" y="0"/>
                  </a:cubicBezTo>
                  <a:cubicBezTo>
                    <a:pt x="2218" y="0"/>
                    <a:pt x="0" y="5400"/>
                    <a:pt x="0" y="12000"/>
                  </a:cubicBezTo>
                  <a:cubicBezTo>
                    <a:pt x="0" y="16200"/>
                    <a:pt x="1157" y="19400"/>
                    <a:pt x="2700" y="21600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20539" y="19400"/>
                    <a:pt x="21600" y="16200"/>
                    <a:pt x="21600" y="12000"/>
                  </a:cubicBezTo>
                  <a:cubicBezTo>
                    <a:pt x="21600" y="5400"/>
                    <a:pt x="19382" y="0"/>
                    <a:pt x="16200" y="0"/>
                  </a:cubicBezTo>
                  <a:cubicBezTo>
                    <a:pt x="15236" y="0"/>
                    <a:pt x="14464" y="600"/>
                    <a:pt x="13596" y="140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010" name="Group 1010"/>
          <p:cNvGrpSpPr/>
          <p:nvPr/>
        </p:nvGrpSpPr>
        <p:grpSpPr>
          <a:xfrm>
            <a:off x="2065985" y="4340465"/>
            <a:ext cx="233223" cy="299085"/>
            <a:chOff x="0" y="0"/>
            <a:chExt cx="233221" cy="299084"/>
          </a:xfrm>
        </p:grpSpPr>
        <p:sp>
          <p:nvSpPr>
            <p:cNvPr id="998" name="Shape 998"/>
            <p:cNvSpPr/>
            <p:nvPr/>
          </p:nvSpPr>
          <p:spPr>
            <a:xfrm>
              <a:off x="181394" y="154940"/>
              <a:ext cx="51828" cy="7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480" y="0"/>
                    <a:pt x="6480" y="0"/>
                    <a:pt x="6480" y="0"/>
                  </a:cubicBezTo>
                  <a:cubicBezTo>
                    <a:pt x="15660" y="0"/>
                    <a:pt x="21600" y="4629"/>
                    <a:pt x="21600" y="10800"/>
                  </a:cubicBezTo>
                  <a:cubicBezTo>
                    <a:pt x="21600" y="16971"/>
                    <a:pt x="15660" y="21600"/>
                    <a:pt x="6480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99" name="Shape 999"/>
            <p:cNvSpPr/>
            <p:nvPr/>
          </p:nvSpPr>
          <p:spPr>
            <a:xfrm>
              <a:off x="15656" y="133886"/>
              <a:ext cx="165739" cy="165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8225"/>
                  </a:moveTo>
                  <a:cubicBezTo>
                    <a:pt x="21600" y="20250"/>
                    <a:pt x="20081" y="21600"/>
                    <a:pt x="18225" y="21600"/>
                  </a:cubicBezTo>
                  <a:cubicBezTo>
                    <a:pt x="3375" y="21600"/>
                    <a:pt x="3375" y="21600"/>
                    <a:pt x="3375" y="21600"/>
                  </a:cubicBezTo>
                  <a:cubicBezTo>
                    <a:pt x="1519" y="21600"/>
                    <a:pt x="0" y="20081"/>
                    <a:pt x="0" y="182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8225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00" name="Shape 1000"/>
            <p:cNvSpPr/>
            <p:nvPr/>
          </p:nvSpPr>
          <p:spPr>
            <a:xfrm>
              <a:off x="171601" y="1079"/>
              <a:ext cx="46025" cy="7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094" h="18018" fill="norm" stroke="1" extrusionOk="0">
                  <a:moveTo>
                    <a:pt x="4045" y="0"/>
                  </a:moveTo>
                  <a:cubicBezTo>
                    <a:pt x="8704" y="5158"/>
                    <a:pt x="1928" y="7737"/>
                    <a:pt x="657" y="10639"/>
                  </a:cubicBezTo>
                  <a:cubicBezTo>
                    <a:pt x="-1037" y="13540"/>
                    <a:pt x="657" y="16119"/>
                    <a:pt x="4469" y="17409"/>
                  </a:cubicBezTo>
                  <a:cubicBezTo>
                    <a:pt x="16751" y="21600"/>
                    <a:pt x="20563" y="2901"/>
                    <a:pt x="4045" y="0"/>
                  </a:cubicBez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01" name="Shape 1001"/>
            <p:cNvSpPr/>
            <p:nvPr/>
          </p:nvSpPr>
          <p:spPr>
            <a:xfrm flipV="1">
              <a:off x="145223" y="68022"/>
              <a:ext cx="35092" cy="65864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02" name="Shape 1002"/>
            <p:cNvSpPr/>
            <p:nvPr/>
          </p:nvSpPr>
          <p:spPr>
            <a:xfrm flipH="1">
              <a:off x="171136" y="73421"/>
              <a:ext cx="23215" cy="60465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03" name="Shape 1003"/>
            <p:cNvSpPr/>
            <p:nvPr/>
          </p:nvSpPr>
          <p:spPr>
            <a:xfrm>
              <a:off x="0" y="51287"/>
              <a:ext cx="67484" cy="82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8294" y="21600"/>
                  </a:lnTo>
                  <a:lnTo>
                    <a:pt x="1728" y="10871"/>
                  </a:lnTo>
                  <a:lnTo>
                    <a:pt x="0" y="0"/>
                  </a:lnTo>
                  <a:lnTo>
                    <a:pt x="11578" y="5365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04" name="Shape 1004"/>
            <p:cNvSpPr/>
            <p:nvPr/>
          </p:nvSpPr>
          <p:spPr>
            <a:xfrm flipV="1">
              <a:off x="5399" y="71802"/>
              <a:ext cx="30773" cy="21056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05" name="Shape 1005"/>
            <p:cNvSpPr/>
            <p:nvPr/>
          </p:nvSpPr>
          <p:spPr>
            <a:xfrm>
              <a:off x="77740" y="0"/>
              <a:ext cx="74785" cy="133885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06" name="Shape 1006"/>
            <p:cNvSpPr/>
            <p:nvPr/>
          </p:nvSpPr>
          <p:spPr>
            <a:xfrm flipH="1">
              <a:off x="109053" y="30772"/>
              <a:ext cx="30773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07" name="Shape 1007"/>
            <p:cNvSpPr/>
            <p:nvPr/>
          </p:nvSpPr>
          <p:spPr>
            <a:xfrm flipH="1">
              <a:off x="119310" y="51286"/>
              <a:ext cx="20515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08" name="Shape 1008"/>
            <p:cNvSpPr/>
            <p:nvPr/>
          </p:nvSpPr>
          <p:spPr>
            <a:xfrm flipH="1">
              <a:off x="109053" y="71801"/>
              <a:ext cx="30773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09" name="Shape 1009"/>
            <p:cNvSpPr/>
            <p:nvPr/>
          </p:nvSpPr>
          <p:spPr>
            <a:xfrm flipH="1">
              <a:off x="119310" y="103113"/>
              <a:ext cx="20515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016" name="Group 1016"/>
          <p:cNvGrpSpPr/>
          <p:nvPr/>
        </p:nvGrpSpPr>
        <p:grpSpPr>
          <a:xfrm>
            <a:off x="1915618" y="719144"/>
            <a:ext cx="425880" cy="315951"/>
            <a:chOff x="0" y="0"/>
            <a:chExt cx="425879" cy="315949"/>
          </a:xfrm>
        </p:grpSpPr>
        <p:sp>
          <p:nvSpPr>
            <p:cNvPr id="1011" name="Shape 1011"/>
            <p:cNvSpPr/>
            <p:nvPr/>
          </p:nvSpPr>
          <p:spPr>
            <a:xfrm>
              <a:off x="0" y="182958"/>
              <a:ext cx="43819" cy="81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1700" y="21600"/>
                    <a:pt x="0" y="19636"/>
                    <a:pt x="0" y="10800"/>
                  </a:cubicBezTo>
                  <a:cubicBezTo>
                    <a:pt x="0" y="1964"/>
                    <a:pt x="11700" y="0"/>
                    <a:pt x="21600" y="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12" name="Shape 1012"/>
            <p:cNvSpPr/>
            <p:nvPr/>
          </p:nvSpPr>
          <p:spPr>
            <a:xfrm>
              <a:off x="43818" y="123766"/>
              <a:ext cx="58425" cy="192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2700" y="21600"/>
                    <a:pt x="0" y="19938"/>
                    <a:pt x="0" y="17446"/>
                  </a:cubicBezTo>
                  <a:cubicBezTo>
                    <a:pt x="0" y="4777"/>
                    <a:pt x="0" y="4777"/>
                    <a:pt x="0" y="4777"/>
                  </a:cubicBezTo>
                  <a:cubicBezTo>
                    <a:pt x="0" y="2492"/>
                    <a:pt x="3375" y="0"/>
                    <a:pt x="1080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13" name="Shape 1013"/>
            <p:cNvSpPr/>
            <p:nvPr/>
          </p:nvSpPr>
          <p:spPr>
            <a:xfrm>
              <a:off x="382061" y="182958"/>
              <a:ext cx="43819" cy="73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900" y="21600"/>
                    <a:pt x="21600" y="19440"/>
                    <a:pt x="21600" y="10800"/>
                  </a:cubicBezTo>
                  <a:cubicBezTo>
                    <a:pt x="21600" y="2160"/>
                    <a:pt x="9900" y="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14" name="Shape 1014"/>
            <p:cNvSpPr/>
            <p:nvPr/>
          </p:nvSpPr>
          <p:spPr>
            <a:xfrm>
              <a:off x="322868" y="123766"/>
              <a:ext cx="59194" cy="192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18900" y="21600"/>
                    <a:pt x="21600" y="19938"/>
                    <a:pt x="21600" y="17446"/>
                  </a:cubicBezTo>
                  <a:cubicBezTo>
                    <a:pt x="21600" y="4777"/>
                    <a:pt x="21600" y="4777"/>
                    <a:pt x="21600" y="4777"/>
                  </a:cubicBezTo>
                  <a:cubicBezTo>
                    <a:pt x="21600" y="2492"/>
                    <a:pt x="16200" y="0"/>
                    <a:pt x="81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15" name="Shape 1015"/>
            <p:cNvSpPr/>
            <p:nvPr/>
          </p:nvSpPr>
          <p:spPr>
            <a:xfrm>
              <a:off x="82255" y="0"/>
              <a:ext cx="261370" cy="123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9027"/>
                    <a:pt x="4868" y="0"/>
                    <a:pt x="10800" y="0"/>
                  </a:cubicBezTo>
                  <a:cubicBezTo>
                    <a:pt x="16732" y="0"/>
                    <a:pt x="21600" y="9027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023" name="Group 1023"/>
          <p:cNvGrpSpPr/>
          <p:nvPr/>
        </p:nvGrpSpPr>
        <p:grpSpPr>
          <a:xfrm>
            <a:off x="819142" y="1987415"/>
            <a:ext cx="195271" cy="195271"/>
            <a:chOff x="0" y="0"/>
            <a:chExt cx="195270" cy="195270"/>
          </a:xfrm>
        </p:grpSpPr>
        <p:sp>
          <p:nvSpPr>
            <p:cNvPr id="1017" name="Shape 1017"/>
            <p:cNvSpPr/>
            <p:nvPr/>
          </p:nvSpPr>
          <p:spPr>
            <a:xfrm>
              <a:off x="38252" y="38252"/>
              <a:ext cx="157019" cy="157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18" name="Shape 1018"/>
            <p:cNvSpPr/>
            <p:nvPr/>
          </p:nvSpPr>
          <p:spPr>
            <a:xfrm>
              <a:off x="17122" y="17122"/>
              <a:ext cx="164305" cy="164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19" name="Shape 1019"/>
            <p:cNvSpPr/>
            <p:nvPr/>
          </p:nvSpPr>
          <p:spPr>
            <a:xfrm>
              <a:off x="0" y="0"/>
              <a:ext cx="179919" cy="167219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20" name="Shape 1020"/>
            <p:cNvSpPr/>
            <p:nvPr/>
          </p:nvSpPr>
          <p:spPr>
            <a:xfrm>
              <a:off x="34609" y="61932"/>
              <a:ext cx="110751" cy="7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6342" y="0"/>
                  </a:lnTo>
                  <a:lnTo>
                    <a:pt x="9521" y="15922"/>
                  </a:lnTo>
                  <a:lnTo>
                    <a:pt x="5329" y="7905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21" name="Shape 1021"/>
            <p:cNvSpPr/>
            <p:nvPr/>
          </p:nvSpPr>
          <p:spPr>
            <a:xfrm>
              <a:off x="34609" y="25866"/>
              <a:ext cx="27325" cy="2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22" name="Shape 1022"/>
            <p:cNvSpPr/>
            <p:nvPr/>
          </p:nvSpPr>
          <p:spPr>
            <a:xfrm flipH="1">
              <a:off x="0" y="132608"/>
              <a:ext cx="167219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030" name="Group 1030"/>
          <p:cNvGrpSpPr/>
          <p:nvPr/>
        </p:nvGrpSpPr>
        <p:grpSpPr>
          <a:xfrm>
            <a:off x="1184059" y="2230921"/>
            <a:ext cx="394324" cy="394325"/>
            <a:chOff x="0" y="0"/>
            <a:chExt cx="394322" cy="394323"/>
          </a:xfrm>
        </p:grpSpPr>
        <p:sp>
          <p:nvSpPr>
            <p:cNvPr id="1024" name="Shape 1024"/>
            <p:cNvSpPr/>
            <p:nvPr/>
          </p:nvSpPr>
          <p:spPr>
            <a:xfrm>
              <a:off x="54095" y="40571"/>
              <a:ext cx="298834" cy="163709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25" name="Shape 1025"/>
            <p:cNvSpPr/>
            <p:nvPr/>
          </p:nvSpPr>
          <p:spPr>
            <a:xfrm>
              <a:off x="40571" y="313180"/>
              <a:ext cx="95378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26" name="Shape 1026"/>
            <p:cNvSpPr/>
            <p:nvPr/>
          </p:nvSpPr>
          <p:spPr>
            <a:xfrm>
              <a:off x="40571" y="340228"/>
              <a:ext cx="40572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04279" y="298945"/>
              <a:ext cx="162173" cy="27760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28" name="Shape 1028"/>
            <p:cNvSpPr/>
            <p:nvPr/>
          </p:nvSpPr>
          <p:spPr>
            <a:xfrm>
              <a:off x="0" y="271897"/>
              <a:ext cx="394323" cy="122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800"/>
                  </a:moveTo>
                  <a:cubicBezTo>
                    <a:pt x="21600" y="2100"/>
                    <a:pt x="20948" y="0"/>
                    <a:pt x="20110" y="0"/>
                  </a:cubicBezTo>
                  <a:cubicBezTo>
                    <a:pt x="1490" y="0"/>
                    <a:pt x="1490" y="0"/>
                    <a:pt x="1490" y="0"/>
                  </a:cubicBezTo>
                  <a:cubicBezTo>
                    <a:pt x="652" y="0"/>
                    <a:pt x="0" y="2100"/>
                    <a:pt x="0" y="48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48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29" name="Shape 1029"/>
            <p:cNvSpPr/>
            <p:nvPr/>
          </p:nvSpPr>
          <p:spPr>
            <a:xfrm>
              <a:off x="13523" y="0"/>
              <a:ext cx="367277" cy="244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200"/>
                  </a:moveTo>
                  <a:cubicBezTo>
                    <a:pt x="21600" y="20550"/>
                    <a:pt x="20900" y="21600"/>
                    <a:pt x="20000" y="21600"/>
                  </a:cubicBezTo>
                  <a:cubicBezTo>
                    <a:pt x="1600" y="21600"/>
                    <a:pt x="1600" y="21600"/>
                    <a:pt x="1600" y="21600"/>
                  </a:cubicBezTo>
                  <a:cubicBezTo>
                    <a:pt x="700" y="21600"/>
                    <a:pt x="0" y="20550"/>
                    <a:pt x="0" y="19200"/>
                  </a:cubicBezTo>
                  <a:cubicBezTo>
                    <a:pt x="0" y="2400"/>
                    <a:pt x="0" y="2400"/>
                    <a:pt x="0" y="2400"/>
                  </a:cubicBezTo>
                  <a:cubicBezTo>
                    <a:pt x="0" y="1050"/>
                    <a:pt x="700" y="0"/>
                    <a:pt x="1600" y="0"/>
                  </a:cubicBezTo>
                  <a:cubicBezTo>
                    <a:pt x="20000" y="0"/>
                    <a:pt x="20000" y="0"/>
                    <a:pt x="20000" y="0"/>
                  </a:cubicBezTo>
                  <a:cubicBezTo>
                    <a:pt x="20900" y="0"/>
                    <a:pt x="21600" y="1050"/>
                    <a:pt x="21600" y="2400"/>
                  </a:cubicBezTo>
                  <a:lnTo>
                    <a:pt x="21600" y="192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050" name="Group 1050"/>
          <p:cNvGrpSpPr/>
          <p:nvPr/>
        </p:nvGrpSpPr>
        <p:grpSpPr>
          <a:xfrm>
            <a:off x="2521738" y="3015330"/>
            <a:ext cx="330558" cy="330557"/>
            <a:chOff x="0" y="0"/>
            <a:chExt cx="330556" cy="330556"/>
          </a:xfrm>
        </p:grpSpPr>
        <p:sp>
          <p:nvSpPr>
            <p:cNvPr id="1031" name="Shape 1031"/>
            <p:cNvSpPr/>
            <p:nvPr/>
          </p:nvSpPr>
          <p:spPr>
            <a:xfrm>
              <a:off x="0" y="0"/>
              <a:ext cx="193919" cy="33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490"/>
                  </a:moveTo>
                  <a:cubicBezTo>
                    <a:pt x="21600" y="652"/>
                    <a:pt x="20488" y="0"/>
                    <a:pt x="19059" y="0"/>
                  </a:cubicBezTo>
                  <a:cubicBezTo>
                    <a:pt x="2541" y="0"/>
                    <a:pt x="2541" y="0"/>
                    <a:pt x="2541" y="0"/>
                  </a:cubicBezTo>
                  <a:cubicBezTo>
                    <a:pt x="1112" y="0"/>
                    <a:pt x="0" y="652"/>
                    <a:pt x="0" y="1490"/>
                  </a:cubicBezTo>
                  <a:cubicBezTo>
                    <a:pt x="0" y="20110"/>
                    <a:pt x="0" y="20110"/>
                    <a:pt x="0" y="20110"/>
                  </a:cubicBezTo>
                  <a:cubicBezTo>
                    <a:pt x="0" y="20948"/>
                    <a:pt x="1112" y="21600"/>
                    <a:pt x="2541" y="21600"/>
                  </a:cubicBezTo>
                  <a:cubicBezTo>
                    <a:pt x="19059" y="21600"/>
                    <a:pt x="19059" y="21600"/>
                    <a:pt x="19059" y="21600"/>
                  </a:cubicBezTo>
                  <a:cubicBezTo>
                    <a:pt x="20488" y="21600"/>
                    <a:pt x="21600" y="20948"/>
                    <a:pt x="21600" y="20110"/>
                  </a:cubicBezTo>
                  <a:lnTo>
                    <a:pt x="21600" y="149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32" name="Shape 1032"/>
            <p:cNvSpPr/>
            <p:nvPr/>
          </p:nvSpPr>
          <p:spPr>
            <a:xfrm>
              <a:off x="0" y="193918"/>
              <a:ext cx="193919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33" name="Shape 1033"/>
            <p:cNvSpPr/>
            <p:nvPr/>
          </p:nvSpPr>
          <p:spPr>
            <a:xfrm>
              <a:off x="62650" y="227928"/>
              <a:ext cx="68619" cy="6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34" name="Shape 1034"/>
            <p:cNvSpPr/>
            <p:nvPr/>
          </p:nvSpPr>
          <p:spPr>
            <a:xfrm>
              <a:off x="85324" y="245232"/>
              <a:ext cx="28641" cy="34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098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35" name="Shape 1035"/>
            <p:cNvSpPr/>
            <p:nvPr/>
          </p:nvSpPr>
          <p:spPr>
            <a:xfrm>
              <a:off x="34010" y="15931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36" name="Shape 1036"/>
            <p:cNvSpPr/>
            <p:nvPr/>
          </p:nvSpPr>
          <p:spPr>
            <a:xfrm>
              <a:off x="34010" y="136637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37" name="Shape 1037"/>
            <p:cNvSpPr/>
            <p:nvPr/>
          </p:nvSpPr>
          <p:spPr>
            <a:xfrm>
              <a:off x="34010" y="113964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38" name="Shape 1038"/>
            <p:cNvSpPr/>
            <p:nvPr/>
          </p:nvSpPr>
          <p:spPr>
            <a:xfrm>
              <a:off x="79357" y="159311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39" name="Shape 1039"/>
            <p:cNvSpPr/>
            <p:nvPr/>
          </p:nvSpPr>
          <p:spPr>
            <a:xfrm>
              <a:off x="79357" y="136637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40" name="Shape 1040"/>
            <p:cNvSpPr/>
            <p:nvPr/>
          </p:nvSpPr>
          <p:spPr>
            <a:xfrm>
              <a:off x="79357" y="113964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41" name="Shape 1041"/>
            <p:cNvSpPr/>
            <p:nvPr/>
          </p:nvSpPr>
          <p:spPr>
            <a:xfrm>
              <a:off x="125300" y="15931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42" name="Shape 1042"/>
            <p:cNvSpPr/>
            <p:nvPr/>
          </p:nvSpPr>
          <p:spPr>
            <a:xfrm>
              <a:off x="125300" y="136637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43" name="Shape 1043"/>
            <p:cNvSpPr/>
            <p:nvPr/>
          </p:nvSpPr>
          <p:spPr>
            <a:xfrm>
              <a:off x="125300" y="113964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44" name="Shape 1044"/>
            <p:cNvSpPr/>
            <p:nvPr/>
          </p:nvSpPr>
          <p:spPr>
            <a:xfrm>
              <a:off x="34010" y="9129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45" name="Shape 1045"/>
            <p:cNvSpPr/>
            <p:nvPr/>
          </p:nvSpPr>
          <p:spPr>
            <a:xfrm>
              <a:off x="125300" y="9129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46" name="Shape 1046"/>
            <p:cNvSpPr/>
            <p:nvPr/>
          </p:nvSpPr>
          <p:spPr>
            <a:xfrm>
              <a:off x="34010" y="68020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47" name="Shape 1047"/>
            <p:cNvSpPr/>
            <p:nvPr/>
          </p:nvSpPr>
          <p:spPr>
            <a:xfrm>
              <a:off x="296546" y="79357"/>
              <a:ext cx="34011" cy="79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971"/>
                  </a:moveTo>
                  <a:cubicBezTo>
                    <a:pt x="21600" y="19671"/>
                    <a:pt x="17100" y="21600"/>
                    <a:pt x="10800" y="21600"/>
                  </a:cubicBezTo>
                  <a:lnTo>
                    <a:pt x="10800" y="21600"/>
                  </a:lnTo>
                  <a:cubicBezTo>
                    <a:pt x="4500" y="21600"/>
                    <a:pt x="0" y="19671"/>
                    <a:pt x="0" y="16971"/>
                  </a:cubicBezTo>
                  <a:cubicBezTo>
                    <a:pt x="0" y="4629"/>
                    <a:pt x="0" y="4629"/>
                    <a:pt x="0" y="4629"/>
                  </a:cubicBezTo>
                  <a:cubicBezTo>
                    <a:pt x="0" y="1929"/>
                    <a:pt x="4500" y="0"/>
                    <a:pt x="10800" y="0"/>
                  </a:cubicBezTo>
                  <a:lnTo>
                    <a:pt x="10800" y="0"/>
                  </a:lnTo>
                  <a:cubicBezTo>
                    <a:pt x="17100" y="0"/>
                    <a:pt x="21600" y="1929"/>
                    <a:pt x="21600" y="4629"/>
                  </a:cubicBezTo>
                  <a:lnTo>
                    <a:pt x="21600" y="16971"/>
                  </a:lnTo>
                  <a:close/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48" name="Shape 1048"/>
            <p:cNvSpPr/>
            <p:nvPr/>
          </p:nvSpPr>
          <p:spPr>
            <a:xfrm>
              <a:off x="273872" y="96660"/>
              <a:ext cx="22674" cy="45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450" y="21600"/>
                    <a:pt x="0" y="16875"/>
                    <a:pt x="0" y="10800"/>
                  </a:cubicBezTo>
                  <a:cubicBezTo>
                    <a:pt x="0" y="4725"/>
                    <a:pt x="9450" y="0"/>
                    <a:pt x="21600" y="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49" name="Shape 1049"/>
            <p:cNvSpPr/>
            <p:nvPr/>
          </p:nvSpPr>
          <p:spPr>
            <a:xfrm>
              <a:off x="193918" y="44153"/>
              <a:ext cx="125302" cy="256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00"/>
                  </a:moveTo>
                  <a:cubicBezTo>
                    <a:pt x="21600" y="18240"/>
                    <a:pt x="21600" y="18240"/>
                    <a:pt x="21600" y="18240"/>
                  </a:cubicBezTo>
                  <a:cubicBezTo>
                    <a:pt x="21600" y="20160"/>
                    <a:pt x="18409" y="21600"/>
                    <a:pt x="14727" y="21600"/>
                  </a:cubicBezTo>
                  <a:cubicBezTo>
                    <a:pt x="11045" y="21600"/>
                    <a:pt x="7855" y="20160"/>
                    <a:pt x="7855" y="18240"/>
                  </a:cubicBezTo>
                  <a:cubicBezTo>
                    <a:pt x="7855" y="1920"/>
                    <a:pt x="7855" y="1920"/>
                    <a:pt x="7855" y="1920"/>
                  </a:cubicBezTo>
                  <a:cubicBezTo>
                    <a:pt x="7855" y="840"/>
                    <a:pt x="6136" y="0"/>
                    <a:pt x="392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054" name="Group 1054"/>
          <p:cNvGrpSpPr/>
          <p:nvPr/>
        </p:nvGrpSpPr>
        <p:grpSpPr>
          <a:xfrm>
            <a:off x="2396740" y="516604"/>
            <a:ext cx="182342" cy="153956"/>
            <a:chOff x="0" y="0"/>
            <a:chExt cx="182341" cy="153954"/>
          </a:xfrm>
        </p:grpSpPr>
        <p:sp>
          <p:nvSpPr>
            <p:cNvPr id="1051" name="Shape 1051"/>
            <p:cNvSpPr/>
            <p:nvPr/>
          </p:nvSpPr>
          <p:spPr>
            <a:xfrm>
              <a:off x="0" y="105864"/>
              <a:ext cx="182342" cy="48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004" y="11100"/>
                  </a:moveTo>
                  <a:lnTo>
                    <a:pt x="7477" y="11100"/>
                  </a:lnTo>
                  <a:lnTo>
                    <a:pt x="7477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4004" y="0"/>
                  </a:lnTo>
                  <a:lnTo>
                    <a:pt x="14004" y="111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52" name="Shape 1052"/>
            <p:cNvSpPr/>
            <p:nvPr/>
          </p:nvSpPr>
          <p:spPr>
            <a:xfrm>
              <a:off x="73470" y="105865"/>
              <a:ext cx="47098" cy="14361"/>
            </a:xfrm>
            <a:prstGeom prst="rect">
              <a:avLst/>
            </a:pr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53" name="Shape 1053"/>
            <p:cNvSpPr/>
            <p:nvPr/>
          </p:nvSpPr>
          <p:spPr>
            <a:xfrm>
              <a:off x="0" y="0"/>
              <a:ext cx="182342" cy="9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982" y="8006"/>
                  </a:moveTo>
                  <a:lnTo>
                    <a:pt x="15982" y="0"/>
                  </a:lnTo>
                  <a:lnTo>
                    <a:pt x="10800" y="0"/>
                  </a:lnTo>
                  <a:lnTo>
                    <a:pt x="5459" y="0"/>
                  </a:lnTo>
                  <a:lnTo>
                    <a:pt x="5459" y="8006"/>
                  </a:lnTo>
                  <a:lnTo>
                    <a:pt x="0" y="8006"/>
                  </a:lnTo>
                  <a:lnTo>
                    <a:pt x="0" y="21600"/>
                  </a:lnTo>
                  <a:lnTo>
                    <a:pt x="7477" y="21600"/>
                  </a:lnTo>
                  <a:lnTo>
                    <a:pt x="10800" y="21600"/>
                  </a:lnTo>
                  <a:lnTo>
                    <a:pt x="14004" y="21600"/>
                  </a:lnTo>
                  <a:lnTo>
                    <a:pt x="21600" y="21600"/>
                  </a:lnTo>
                  <a:lnTo>
                    <a:pt x="21600" y="8006"/>
                  </a:lnTo>
                  <a:lnTo>
                    <a:pt x="15982" y="8006"/>
                  </a:lnTo>
                  <a:close/>
                  <a:moveTo>
                    <a:pt x="14202" y="8006"/>
                  </a:moveTo>
                  <a:lnTo>
                    <a:pt x="10800" y="8006"/>
                  </a:lnTo>
                  <a:lnTo>
                    <a:pt x="7358" y="8006"/>
                  </a:lnTo>
                  <a:lnTo>
                    <a:pt x="7358" y="3625"/>
                  </a:lnTo>
                  <a:lnTo>
                    <a:pt x="10800" y="3625"/>
                  </a:lnTo>
                  <a:lnTo>
                    <a:pt x="14202" y="3625"/>
                  </a:lnTo>
                  <a:lnTo>
                    <a:pt x="14202" y="80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55" name="Shape 1055"/>
          <p:cNvSpPr/>
          <p:nvPr/>
        </p:nvSpPr>
        <p:spPr>
          <a:xfrm>
            <a:off x="5701962" y="5278042"/>
            <a:ext cx="335949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4000">
                <a:solidFill>
                  <a:srgbClr val="70BF41"/>
                </a:solidFill>
              </a:rPr>
              <a:t>Why </a:t>
            </a:r>
            <a:r>
              <a:rPr b="1" sz="4000">
                <a:solidFill>
                  <a:srgbClr val="53585F"/>
                </a:solidFill>
              </a:rPr>
              <a:t>No</a:t>
            </a:r>
            <a:r>
              <a:rPr b="1" sz="4000">
                <a:solidFill>
                  <a:srgbClr val="70BF41"/>
                </a:solidFill>
              </a:rPr>
              <a:t>SQL?</a:t>
            </a:r>
          </a:p>
        </p:txBody>
      </p:sp>
      <p:sp>
        <p:nvSpPr>
          <p:cNvPr id="1056" name="Shape 1056"/>
          <p:cNvSpPr/>
          <p:nvPr/>
        </p:nvSpPr>
        <p:spPr>
          <a:xfrm>
            <a:off x="8910270" y="4217937"/>
            <a:ext cx="2939555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0">
                <a:solidFill>
                  <a:srgbClr val="00882B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0">
                <a:solidFill>
                  <a:srgbClr val="00882B"/>
                </a:solidFill>
              </a:rPr>
              <a:t>#</a:t>
            </a:r>
          </a:p>
        </p:txBody>
      </p:sp>
    </p:spTree>
  </p:cSld>
  <p:clrMapOvr>
    <a:masterClrMapping/>
  </p:clrMapOvr>
  <p:transition spd="fast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3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56" grpId="2"/>
      <p:bldP build="whole" bldLvl="1" animBg="1" rev="0" advAuto="0" spid="105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6689437" y="4881129"/>
            <a:ext cx="4506591" cy="127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6C6C6C">
              <a:alpha val="57000"/>
            </a:srgbClr>
          </a:solidFill>
          <a:ln w="12700">
            <a:miter lim="400000"/>
          </a:ln>
          <a:effectLst>
            <a:outerShdw sx="100000" sy="100000" kx="0" ky="0" algn="b" rotWithShape="0" blurRad="685800" dist="0" dir="0">
              <a:srgbClr val="000000">
                <a:alpha val="82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064" name="Group 1064"/>
          <p:cNvGrpSpPr/>
          <p:nvPr/>
        </p:nvGrpSpPr>
        <p:grpSpPr>
          <a:xfrm>
            <a:off x="6689437" y="3894687"/>
            <a:ext cx="4506591" cy="2119663"/>
            <a:chOff x="0" y="0"/>
            <a:chExt cx="4506589" cy="2119662"/>
          </a:xfrm>
        </p:grpSpPr>
        <p:sp>
          <p:nvSpPr>
            <p:cNvPr id="1061" name="Shape 1061"/>
            <p:cNvSpPr/>
            <p:nvPr/>
          </p:nvSpPr>
          <p:spPr>
            <a:xfrm>
              <a:off x="0" y="633265"/>
              <a:ext cx="4506588" cy="1486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600" y="12414"/>
                    <a:pt x="21600" y="12414"/>
                    <a:pt x="21600" y="12414"/>
                  </a:cubicBezTo>
                  <a:cubicBezTo>
                    <a:pt x="21600" y="17462"/>
                    <a:pt x="16760" y="21600"/>
                    <a:pt x="10800" y="21600"/>
                  </a:cubicBezTo>
                  <a:cubicBezTo>
                    <a:pt x="4840" y="21600"/>
                    <a:pt x="0" y="17462"/>
                    <a:pt x="0" y="124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573" y="3820"/>
                    <a:pt x="10800" y="3820"/>
                  </a:cubicBezTo>
                  <a:cubicBezTo>
                    <a:pt x="14445" y="3820"/>
                    <a:pt x="21600" y="0"/>
                    <a:pt x="21600" y="0"/>
                  </a:cubicBezTo>
                </a:path>
              </a:pathLst>
            </a:custGeom>
            <a:solidFill>
              <a:srgbClr val="C6E4B3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0" y="0"/>
              <a:ext cx="4506590" cy="1266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AEECE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1056540" y="537480"/>
              <a:ext cx="2393508" cy="481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0">
                  <a:srgbClr val="73AA52"/>
                </a:gs>
                <a:gs pos="28000">
                  <a:srgbClr val="456930"/>
                </a:gs>
                <a:gs pos="63000">
                  <a:srgbClr val="59853F"/>
                </a:gs>
                <a:gs pos="100000">
                  <a:srgbClr val="365425"/>
                </a:gs>
              </a:gsLst>
              <a:lin ang="11400000" scaled="0"/>
            </a:gra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068" name="Group 1068"/>
          <p:cNvGrpSpPr/>
          <p:nvPr/>
        </p:nvGrpSpPr>
        <p:grpSpPr>
          <a:xfrm>
            <a:off x="6689438" y="2974528"/>
            <a:ext cx="4506589" cy="2119664"/>
            <a:chOff x="0" y="0"/>
            <a:chExt cx="4506588" cy="2119662"/>
          </a:xfrm>
        </p:grpSpPr>
        <p:sp>
          <p:nvSpPr>
            <p:cNvPr id="1065" name="Shape 1065"/>
            <p:cNvSpPr/>
            <p:nvPr/>
          </p:nvSpPr>
          <p:spPr>
            <a:xfrm>
              <a:off x="0" y="633265"/>
              <a:ext cx="4506587" cy="1486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600" y="12414"/>
                    <a:pt x="21600" y="12414"/>
                    <a:pt x="21600" y="12414"/>
                  </a:cubicBezTo>
                  <a:cubicBezTo>
                    <a:pt x="21600" y="17462"/>
                    <a:pt x="16760" y="21600"/>
                    <a:pt x="10800" y="21600"/>
                  </a:cubicBezTo>
                  <a:cubicBezTo>
                    <a:pt x="4840" y="21600"/>
                    <a:pt x="0" y="17462"/>
                    <a:pt x="0" y="124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573" y="3820"/>
                    <a:pt x="10800" y="3820"/>
                  </a:cubicBezTo>
                  <a:cubicBezTo>
                    <a:pt x="14445" y="3820"/>
                    <a:pt x="21600" y="0"/>
                    <a:pt x="21600" y="0"/>
                  </a:cubicBezTo>
                </a:path>
              </a:pathLst>
            </a:custGeom>
            <a:solidFill>
              <a:srgbClr val="A7D689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6" name="Shape 1066"/>
            <p:cNvSpPr/>
            <p:nvPr/>
          </p:nvSpPr>
          <p:spPr>
            <a:xfrm>
              <a:off x="0" y="0"/>
              <a:ext cx="4506589" cy="1266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6E4B3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7" name="Shape 1067"/>
            <p:cNvSpPr/>
            <p:nvPr/>
          </p:nvSpPr>
          <p:spPr>
            <a:xfrm>
              <a:off x="1056539" y="537480"/>
              <a:ext cx="2393508" cy="481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0">
                  <a:srgbClr val="73AA52"/>
                </a:gs>
                <a:gs pos="28000">
                  <a:srgbClr val="456930"/>
                </a:gs>
                <a:gs pos="63000">
                  <a:srgbClr val="59853F"/>
                </a:gs>
                <a:gs pos="100000">
                  <a:srgbClr val="365425"/>
                </a:gs>
              </a:gsLst>
              <a:lin ang="11400000" scaled="0"/>
            </a:gra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072" name="Group 1072"/>
          <p:cNvGrpSpPr/>
          <p:nvPr/>
        </p:nvGrpSpPr>
        <p:grpSpPr>
          <a:xfrm>
            <a:off x="6689436" y="2058015"/>
            <a:ext cx="4506592" cy="2119664"/>
            <a:chOff x="0" y="0"/>
            <a:chExt cx="4506590" cy="2119662"/>
          </a:xfrm>
        </p:grpSpPr>
        <p:sp>
          <p:nvSpPr>
            <p:cNvPr id="1069" name="Shape 1069"/>
            <p:cNvSpPr/>
            <p:nvPr/>
          </p:nvSpPr>
          <p:spPr>
            <a:xfrm>
              <a:off x="0" y="633265"/>
              <a:ext cx="4506589" cy="1486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600" y="12414"/>
                    <a:pt x="21600" y="12414"/>
                    <a:pt x="21600" y="12414"/>
                  </a:cubicBezTo>
                  <a:cubicBezTo>
                    <a:pt x="21600" y="17462"/>
                    <a:pt x="16760" y="21600"/>
                    <a:pt x="10800" y="21600"/>
                  </a:cubicBezTo>
                  <a:cubicBezTo>
                    <a:pt x="4840" y="21600"/>
                    <a:pt x="0" y="17462"/>
                    <a:pt x="0" y="124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573" y="3820"/>
                    <a:pt x="10800" y="3820"/>
                  </a:cubicBezTo>
                  <a:cubicBezTo>
                    <a:pt x="14445" y="3820"/>
                    <a:pt x="21600" y="0"/>
                    <a:pt x="21600" y="0"/>
                  </a:cubicBezTo>
                </a:path>
              </a:pathLst>
            </a:custGeom>
            <a:solidFill>
              <a:srgbClr val="8ECB64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70" name="Shape 1070"/>
            <p:cNvSpPr/>
            <p:nvPr/>
          </p:nvSpPr>
          <p:spPr>
            <a:xfrm>
              <a:off x="0" y="0"/>
              <a:ext cx="4506591" cy="1266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A7D689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71" name="Shape 1071"/>
            <p:cNvSpPr/>
            <p:nvPr/>
          </p:nvSpPr>
          <p:spPr>
            <a:xfrm>
              <a:off x="1056540" y="537479"/>
              <a:ext cx="2393509" cy="481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0">
                  <a:srgbClr val="73AA52"/>
                </a:gs>
                <a:gs pos="28000">
                  <a:srgbClr val="456930"/>
                </a:gs>
                <a:gs pos="63000">
                  <a:srgbClr val="59853F"/>
                </a:gs>
                <a:gs pos="100000">
                  <a:srgbClr val="365425"/>
                </a:gs>
              </a:gsLst>
              <a:lin ang="11400000" scaled="0"/>
            </a:gra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076" name="Group 1076"/>
          <p:cNvGrpSpPr/>
          <p:nvPr/>
        </p:nvGrpSpPr>
        <p:grpSpPr>
          <a:xfrm>
            <a:off x="6689438" y="1145916"/>
            <a:ext cx="4506589" cy="2119664"/>
            <a:chOff x="0" y="0"/>
            <a:chExt cx="4506587" cy="2119662"/>
          </a:xfrm>
        </p:grpSpPr>
        <p:sp>
          <p:nvSpPr>
            <p:cNvPr id="1073" name="Shape 1073"/>
            <p:cNvSpPr/>
            <p:nvPr/>
          </p:nvSpPr>
          <p:spPr>
            <a:xfrm>
              <a:off x="0" y="633266"/>
              <a:ext cx="4506587" cy="1486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600" y="12414"/>
                    <a:pt x="21600" y="12414"/>
                    <a:pt x="21600" y="12414"/>
                  </a:cubicBezTo>
                  <a:cubicBezTo>
                    <a:pt x="21600" y="17462"/>
                    <a:pt x="16760" y="21600"/>
                    <a:pt x="10800" y="21600"/>
                  </a:cubicBezTo>
                  <a:cubicBezTo>
                    <a:pt x="4840" y="21600"/>
                    <a:pt x="0" y="17462"/>
                    <a:pt x="0" y="124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573" y="3820"/>
                    <a:pt x="10800" y="3820"/>
                  </a:cubicBezTo>
                  <a:cubicBezTo>
                    <a:pt x="14445" y="3820"/>
                    <a:pt x="21600" y="0"/>
                    <a:pt x="21600" y="0"/>
                  </a:cubicBezTo>
                </a:path>
              </a:pathLst>
            </a:custGeom>
            <a:solidFill>
              <a:srgbClr val="73AA52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74" name="Shape 1074"/>
            <p:cNvSpPr/>
            <p:nvPr/>
          </p:nvSpPr>
          <p:spPr>
            <a:xfrm>
              <a:off x="0" y="0"/>
              <a:ext cx="4506589" cy="1266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ECB64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75" name="Shape 1075"/>
            <p:cNvSpPr/>
            <p:nvPr/>
          </p:nvSpPr>
          <p:spPr>
            <a:xfrm>
              <a:off x="1056539" y="537480"/>
              <a:ext cx="2393508" cy="481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0">
                  <a:srgbClr val="73AA52"/>
                </a:gs>
                <a:gs pos="28000">
                  <a:srgbClr val="456930"/>
                </a:gs>
                <a:gs pos="63000">
                  <a:srgbClr val="59853F"/>
                </a:gs>
                <a:gs pos="100000">
                  <a:srgbClr val="365425"/>
                </a:gs>
              </a:gsLst>
              <a:lin ang="11400000" scaled="0"/>
            </a:gra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077" name="Shape 1077"/>
          <p:cNvSpPr/>
          <p:nvPr/>
        </p:nvSpPr>
        <p:spPr>
          <a:xfrm rot="21571353">
            <a:off x="7186976" y="5220058"/>
            <a:ext cx="35115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53585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53585F"/>
                </a:solidFill>
              </a:rPr>
              <a:t>Non-Relational</a:t>
            </a:r>
          </a:p>
        </p:txBody>
      </p:sp>
      <p:sp>
        <p:nvSpPr>
          <p:cNvPr id="1078" name="Shape 1078"/>
          <p:cNvSpPr/>
          <p:nvPr/>
        </p:nvSpPr>
        <p:spPr>
          <a:xfrm rot="21571353">
            <a:off x="7186976" y="4277631"/>
            <a:ext cx="35115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53585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53585F"/>
                </a:solidFill>
              </a:rPr>
              <a:t>Open Source</a:t>
            </a:r>
          </a:p>
        </p:txBody>
      </p:sp>
      <p:sp>
        <p:nvSpPr>
          <p:cNvPr id="1079" name="Shape 1079"/>
          <p:cNvSpPr/>
          <p:nvPr/>
        </p:nvSpPr>
        <p:spPr>
          <a:xfrm rot="21571353">
            <a:off x="7122123" y="3334664"/>
            <a:ext cx="36412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53585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53585F"/>
                </a:solidFill>
              </a:rPr>
              <a:t>Cluster Friendly</a:t>
            </a:r>
          </a:p>
        </p:txBody>
      </p:sp>
      <p:sp>
        <p:nvSpPr>
          <p:cNvPr id="1080" name="Shape 1080"/>
          <p:cNvSpPr/>
          <p:nvPr/>
        </p:nvSpPr>
        <p:spPr>
          <a:xfrm rot="21571353">
            <a:off x="7186976" y="2391697"/>
            <a:ext cx="35115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53585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53585F"/>
                </a:solidFill>
              </a:rPr>
              <a:t>Schema-less</a:t>
            </a:r>
          </a:p>
        </p:txBody>
      </p:sp>
      <p:sp>
        <p:nvSpPr>
          <p:cNvPr id="1081" name="Shape 1081"/>
          <p:cNvSpPr/>
          <p:nvPr/>
        </p:nvSpPr>
        <p:spPr>
          <a:xfrm>
            <a:off x="318846" y="6855020"/>
            <a:ext cx="9091613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6500">
                <a:solidFill>
                  <a:srgbClr val="70BF41"/>
                </a:solidFill>
              </a:rPr>
              <a:t>NoSQL </a:t>
            </a:r>
            <a:r>
              <a:rPr b="1" sz="6500">
                <a:solidFill>
                  <a:srgbClr val="53585F"/>
                </a:solidFill>
              </a:rPr>
              <a:t>Characteristics</a:t>
            </a:r>
          </a:p>
        </p:txBody>
      </p:sp>
    </p:spTree>
  </p:cSld>
  <p:clrMapOvr>
    <a:masterClrMapping/>
  </p:clrMapOvr>
  <p:transition spd="fast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3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nodeType="after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nodeType="afterEffect" presetClass="entr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1"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presetClass="entr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nodeType="afterEffect" presetClass="entr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1"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presetClass="entr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nodeType="afterEffect" presetClass="entr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1" dur="10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clickEffect" presetClass="entr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nodeType="afterEffect" presetClass="entr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1" dur="1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64" grpId="2"/>
      <p:bldP build="whole" bldLvl="1" animBg="1" rev="0" advAuto="0" spid="1076" grpId="9"/>
      <p:bldP build="whole" bldLvl="1" animBg="1" rev="0" advAuto="0" spid="1080" grpId="10"/>
      <p:bldP build="whole" bldLvl="1" animBg="1" rev="0" advAuto="0" spid="1060" grpId="3"/>
      <p:bldP build="whole" bldLvl="1" animBg="1" rev="0" advAuto="0" spid="1078" grpId="6"/>
      <p:bldP build="whole" bldLvl="1" animBg="1" rev="0" advAuto="0" spid="1081" grpId="1"/>
      <p:bldP build="whole" bldLvl="1" animBg="1" rev="0" advAuto="0" spid="1077" grpId="4"/>
      <p:bldP build="whole" bldLvl="1" animBg="1" rev="0" advAuto="0" spid="1079" grpId="8"/>
      <p:bldP build="whole" bldLvl="1" animBg="1" rev="0" advAuto="0" spid="1072" grpId="7"/>
      <p:bldP build="whole" bldLvl="1" animBg="1" rev="0" advAuto="0" spid="1068" grpId="5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632" y="550739"/>
            <a:ext cx="2452451" cy="831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095" y="1209970"/>
            <a:ext cx="2062807" cy="1486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5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9947" y="2477018"/>
            <a:ext cx="1643822" cy="1486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6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0252" y="7068730"/>
            <a:ext cx="2876193" cy="775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7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92118" y="2299603"/>
            <a:ext cx="2876194" cy="2230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8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16453" y="1357104"/>
            <a:ext cx="1796887" cy="1192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9" name="pasted-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858821" y="6278933"/>
            <a:ext cx="3606801" cy="139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0" name="pasted-image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231502" y="7996673"/>
            <a:ext cx="2006601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1" name="pasted-image.pd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185231" y="5521740"/>
            <a:ext cx="2006601" cy="1842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nodeType="afterEffect" presetClass="entr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nodeType="afterEffect" presetClass="entr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nodeType="afterEffect" presetClass="entr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nodeType="afterEffect" presetClass="entr" presetSubtype="32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nodeType="afterEffect" presetClass="entr" presetSubtype="32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nodeType="afterEffect" presetClass="entr" presetSubtype="32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nodeType="afterEffect" presetClass="entr" presetSubtype="32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nodeType="afterEffect" presetClass="entr" presetSubtype="32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91" grpId="6"/>
      <p:bldP build="whole" bldLvl="1" animBg="1" rev="0" advAuto="0" spid="1090" grpId="9"/>
      <p:bldP build="whole" bldLvl="1" animBg="1" rev="0" advAuto="0" spid="1083" grpId="1"/>
      <p:bldP build="whole" bldLvl="1" animBg="1" rev="0" advAuto="0" spid="1089" grpId="7"/>
      <p:bldP build="whole" bldLvl="1" animBg="1" rev="0" advAuto="0" spid="1085" grpId="5"/>
      <p:bldP build="whole" bldLvl="1" animBg="1" rev="0" advAuto="0" spid="1088" grpId="3"/>
      <p:bldP build="whole" bldLvl="1" animBg="1" rev="0" advAuto="0" spid="1086" grpId="8"/>
      <p:bldP build="whole" bldLvl="1" animBg="1" rev="0" advAuto="0" spid="1084" grpId="2"/>
      <p:bldP build="whole" bldLvl="1" animBg="1" rev="0" advAuto="0" spid="1087" grpId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G_2615_1.jpg"/>
          <p:cNvPicPr/>
          <p:nvPr/>
        </p:nvPicPr>
        <p:blipFill>
          <a:blip r:embed="rId2">
            <a:extLst/>
          </a:blip>
          <a:srcRect l="27370" t="0" r="16056" b="0"/>
          <a:stretch>
            <a:fillRect/>
          </a:stretch>
        </p:blipFill>
        <p:spPr>
          <a:xfrm>
            <a:off x="8890697" y="5157475"/>
            <a:ext cx="3161603" cy="3726175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Who Is This Guy?</a:t>
            </a:r>
          </a:p>
        </p:txBody>
      </p:sp>
      <p:sp>
        <p:nvSpPr>
          <p:cNvPr id="75" name="Shape 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 marL="0" indent="0">
              <a:spcBef>
                <a:spcPts val="0"/>
              </a:spcBef>
              <a:buSzTx/>
              <a:buNone/>
              <a:defRPr sz="1800"/>
            </a:pPr>
            <a:r>
              <a:rPr sz="31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Light"/>
              </a:rPr>
              <a:t>Paige Labs:</a:t>
            </a:r>
            <a:endParaRPr sz="3100">
              <a:solidFill>
                <a:srgbClr val="70BF4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/>
            </a:pPr>
            <a:r>
              <a:rPr sz="3100">
                <a:latin typeface="+mn-lt"/>
                <a:ea typeface="+mn-ea"/>
                <a:cs typeface="+mn-cs"/>
                <a:sym typeface="Helvetica Light"/>
              </a:rPr>
              <a:t>Research &amp; Development </a:t>
            </a:r>
            <a:br>
              <a:rPr sz="3100">
                <a:latin typeface="+mn-lt"/>
                <a:ea typeface="+mn-ea"/>
                <a:cs typeface="+mn-cs"/>
                <a:sym typeface="Helvetica Light"/>
              </a:rPr>
            </a:br>
            <a:endParaRPr sz="3100">
              <a:latin typeface="+mn-lt"/>
              <a:ea typeface="+mn-ea"/>
              <a:cs typeface="+mn-cs"/>
              <a:sym typeface="Helvetica Light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/>
            </a:pPr>
            <a:r>
              <a:rPr sz="31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Light"/>
              </a:rPr>
              <a:t>Twitter:</a:t>
            </a:r>
            <a:endParaRPr sz="3100">
              <a:solidFill>
                <a:srgbClr val="70BF4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/>
            </a:pPr>
            <a:r>
              <a:rPr sz="3100">
                <a:latin typeface="+mn-lt"/>
                <a:ea typeface="+mn-ea"/>
                <a:cs typeface="+mn-cs"/>
                <a:sym typeface="Helvetica Light"/>
              </a:rPr>
              <a:t>@jonathanfmills</a:t>
            </a:r>
            <a:endParaRPr sz="3100">
              <a:latin typeface="+mn-lt"/>
              <a:ea typeface="+mn-ea"/>
              <a:cs typeface="+mn-cs"/>
              <a:sym typeface="Helvetica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/>
            </a:pPr>
            <a:endParaRPr sz="3100">
              <a:latin typeface="+mn-lt"/>
              <a:ea typeface="+mn-ea"/>
              <a:cs typeface="+mn-cs"/>
              <a:sym typeface="Helvetica Light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/>
            </a:pPr>
            <a:r>
              <a:rPr sz="31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Light"/>
              </a:rPr>
              <a:t>Website:</a:t>
            </a:r>
            <a:endParaRPr sz="3100">
              <a:solidFill>
                <a:srgbClr val="70BF4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/>
            </a:pPr>
            <a:r>
              <a:rPr sz="3100">
                <a:latin typeface="+mn-lt"/>
                <a:ea typeface="+mn-ea"/>
                <a:cs typeface="+mn-cs"/>
                <a:sym typeface="Helvetica Light"/>
              </a:rPr>
              <a:t>jonathanfmills.com</a:t>
            </a:r>
          </a:p>
        </p:txBody>
      </p:sp>
    </p:spTree>
  </p:cSld>
  <p:clrMapOvr>
    <a:masterClrMapping/>
  </p:clrMapOvr>
  <p:transition spd="fast" advClick="1">
    <p:wipe dir="l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632" y="550739"/>
            <a:ext cx="2452451" cy="831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095" y="1209970"/>
            <a:ext cx="2062807" cy="1486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5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9947" y="2477018"/>
            <a:ext cx="1643822" cy="1486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6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0252" y="7068730"/>
            <a:ext cx="2876193" cy="775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7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92118" y="2299603"/>
            <a:ext cx="2876194" cy="2230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8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16453" y="1357104"/>
            <a:ext cx="1796887" cy="1192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9" name="pasted-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858821" y="6278933"/>
            <a:ext cx="3606801" cy="139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0" name="pasted-image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231502" y="7996673"/>
            <a:ext cx="2006601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1" name="pasted-image.pd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185231" y="5521740"/>
            <a:ext cx="2006601" cy="1842425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Shape 1109"/>
          <p:cNvSpPr/>
          <p:nvPr/>
        </p:nvSpPr>
        <p:spPr>
          <a:xfrm>
            <a:off x="13658" y="-58478"/>
            <a:ext cx="6632368" cy="595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11" h="19915" fill="norm" stroke="1" extrusionOk="0">
                <a:moveTo>
                  <a:pt x="0" y="19546"/>
                </a:moveTo>
                <a:cubicBezTo>
                  <a:pt x="14535" y="21600"/>
                  <a:pt x="21600" y="15085"/>
                  <a:pt x="21195" y="0"/>
                </a:cubicBezTo>
              </a:path>
            </a:pathLst>
          </a:custGeom>
          <a:ln w="114300">
            <a:solidFill>
              <a:srgbClr val="70BF41"/>
            </a:solidFill>
            <a:miter lim="400000"/>
          </a:ln>
        </p:spPr>
        <p:txBody>
          <a:bodyPr/>
          <a:lstStyle/>
          <a:p>
            <a:pPr lvl="0"/>
          </a:p>
        </p:txBody>
      </p:sp>
      <p:sp>
        <p:nvSpPr>
          <p:cNvPr id="1110" name="Shape 1110"/>
          <p:cNvSpPr/>
          <p:nvPr/>
        </p:nvSpPr>
        <p:spPr>
          <a:xfrm>
            <a:off x="5434630" y="4537822"/>
            <a:ext cx="7518329" cy="44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9" fill="norm" stroke="1" extrusionOk="0">
                <a:moveTo>
                  <a:pt x="0" y="0"/>
                </a:moveTo>
                <a:cubicBezTo>
                  <a:pt x="6610" y="20887"/>
                  <a:pt x="13810" y="21600"/>
                  <a:pt x="21600" y="2138"/>
                </a:cubicBezTo>
              </a:path>
            </a:pathLst>
          </a:custGeom>
          <a:ln w="114300">
            <a:solidFill>
              <a:srgbClr val="70BF41"/>
            </a:solidFill>
            <a:miter lim="400000"/>
          </a:ln>
        </p:spPr>
        <p:txBody>
          <a:bodyPr/>
          <a:lstStyle/>
          <a:p>
            <a:pPr lvl="0"/>
          </a:p>
        </p:txBody>
      </p:sp>
      <p:sp>
        <p:nvSpPr>
          <p:cNvPr id="1111" name="Shape 1111"/>
          <p:cNvSpPr/>
          <p:nvPr/>
        </p:nvSpPr>
        <p:spPr>
          <a:xfrm>
            <a:off x="3680801" y="4462948"/>
            <a:ext cx="1754384" cy="5290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4159" y="15489"/>
                  <a:pt x="21359" y="8289"/>
                  <a:pt x="21600" y="0"/>
                </a:cubicBezTo>
              </a:path>
            </a:pathLst>
          </a:custGeom>
          <a:ln w="114300">
            <a:solidFill>
              <a:srgbClr val="70BF41"/>
            </a:solidFill>
            <a:miter lim="400000"/>
          </a:ln>
        </p:spPr>
        <p:txBody>
          <a:bodyPr/>
          <a:lstStyle/>
          <a:p>
            <a:pPr lvl="0"/>
          </a:p>
        </p:txBody>
      </p:sp>
      <p:sp>
        <p:nvSpPr>
          <p:cNvPr id="1105" name="Shape 1105"/>
          <p:cNvSpPr/>
          <p:nvPr/>
        </p:nvSpPr>
        <p:spPr>
          <a:xfrm>
            <a:off x="298841" y="4526967"/>
            <a:ext cx="259799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53585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53585F"/>
                </a:solidFill>
              </a:rPr>
              <a:t>Document</a:t>
            </a:r>
          </a:p>
        </p:txBody>
      </p:sp>
      <p:sp>
        <p:nvSpPr>
          <p:cNvPr id="1106" name="Shape 1106"/>
          <p:cNvSpPr/>
          <p:nvPr/>
        </p:nvSpPr>
        <p:spPr>
          <a:xfrm>
            <a:off x="1236889" y="8351067"/>
            <a:ext cx="161027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53585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53585F"/>
                </a:solidFill>
              </a:rPr>
              <a:t>Graph</a:t>
            </a:r>
          </a:p>
        </p:txBody>
      </p:sp>
      <p:sp>
        <p:nvSpPr>
          <p:cNvPr id="1107" name="Shape 1107"/>
          <p:cNvSpPr/>
          <p:nvPr/>
        </p:nvSpPr>
        <p:spPr>
          <a:xfrm>
            <a:off x="8925431" y="455111"/>
            <a:ext cx="37553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53585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53585F"/>
                </a:solidFill>
              </a:rPr>
              <a:t>Column Family</a:t>
            </a:r>
          </a:p>
        </p:txBody>
      </p:sp>
      <p:sp>
        <p:nvSpPr>
          <p:cNvPr id="1108" name="Shape 1108"/>
          <p:cNvSpPr/>
          <p:nvPr/>
        </p:nvSpPr>
        <p:spPr>
          <a:xfrm>
            <a:off x="5637976" y="8351067"/>
            <a:ext cx="251489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53585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53585F"/>
                </a:solidFill>
              </a:rPr>
              <a:t>Key Value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presetClass="entr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nodeType="afterEffect" presetClass="entr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5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5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nodeType="afterEffect" presetClass="entr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nodeType="afterEffect" presetClass="entr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8" dur="5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nodeType="afterEffect" presetClass="entr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10" grpId="3"/>
      <p:bldP build="whole" bldLvl="1" animBg="1" rev="0" advAuto="0" spid="1108" grpId="7"/>
      <p:bldP build="whole" bldLvl="1" animBg="1" rev="0" advAuto="0" spid="1109" grpId="1"/>
      <p:bldP build="whole" bldLvl="1" animBg="1" rev="0" advAuto="0" spid="1111" grpId="2"/>
      <p:bldP build="whole" bldLvl="1" animBg="1" rev="0" advAuto="0" spid="1107" grpId="4"/>
      <p:bldP build="whole" bldLvl="1" animBg="1" rev="0" advAuto="0" spid="1105" grpId="5"/>
      <p:bldP build="whole" bldLvl="1" animBg="1" rev="0" advAuto="0" spid="1106" grpId="6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Jon-HeadShot_small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982" y="304751"/>
            <a:ext cx="1666835" cy="2164894"/>
          </a:xfrm>
          <a:prstGeom prst="rect">
            <a:avLst/>
          </a:prstGeom>
          <a:ln w="12700">
            <a:miter lim="400000"/>
          </a:ln>
        </p:spPr>
      </p:pic>
      <p:sp>
        <p:nvSpPr>
          <p:cNvPr id="1114" name="Shape 1114"/>
          <p:cNvSpPr/>
          <p:nvPr/>
        </p:nvSpPr>
        <p:spPr>
          <a:xfrm>
            <a:off x="491158" y="7973479"/>
            <a:ext cx="491549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8000">
                <a:solidFill>
                  <a:srgbClr val="70BF41"/>
                </a:solidFill>
              </a:rPr>
              <a:t>Key </a:t>
            </a:r>
            <a:r>
              <a:rPr b="1" sz="8000">
                <a:solidFill>
                  <a:srgbClr val="53585F"/>
                </a:solidFill>
              </a:rPr>
              <a:t>Value</a:t>
            </a:r>
          </a:p>
        </p:txBody>
      </p:sp>
      <p:sp>
        <p:nvSpPr>
          <p:cNvPr id="1115" name="Shape 1115"/>
          <p:cNvSpPr/>
          <p:nvPr/>
        </p:nvSpPr>
        <p:spPr>
          <a:xfrm>
            <a:off x="6502399" y="3216000"/>
            <a:ext cx="1" cy="1525511"/>
          </a:xfrm>
          <a:prstGeom prst="line">
            <a:avLst/>
          </a:prstGeom>
          <a:ln w="1143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116" name="Shape 1116"/>
          <p:cNvSpPr/>
          <p:nvPr/>
        </p:nvSpPr>
        <p:spPr>
          <a:xfrm>
            <a:off x="5619775" y="2518972"/>
            <a:ext cx="17652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Jmills37</a:t>
            </a:r>
          </a:p>
        </p:txBody>
      </p:sp>
      <p:sp>
        <p:nvSpPr>
          <p:cNvPr id="1117" name="Shape 1117"/>
          <p:cNvSpPr/>
          <p:nvPr/>
        </p:nvSpPr>
        <p:spPr>
          <a:xfrm>
            <a:off x="3843581" y="4797430"/>
            <a:ext cx="5317638" cy="2898035"/>
          </a:xfrm>
          <a:prstGeom prst="rect">
            <a:avLst/>
          </a:prstGeom>
          <a:gradFill>
            <a:gsLst>
              <a:gs pos="0">
                <a:srgbClr val="70BF41">
                  <a:alpha val="68976"/>
                </a:srgbClr>
              </a:gs>
              <a:gs pos="100000">
                <a:srgbClr val="00882B">
                  <a:alpha val="68976"/>
                </a:srgb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118" name="Shape 1118"/>
          <p:cNvSpPr/>
          <p:nvPr/>
        </p:nvSpPr>
        <p:spPr>
          <a:xfrm>
            <a:off x="4478796" y="5027248"/>
            <a:ext cx="4047208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defTabSz="457200">
              <a:defRPr sz="1800"/>
            </a:pPr>
            <a:r>
              <a:rPr sz="3800">
                <a:solidFill>
                  <a:srgbClr val="53585F"/>
                </a:solidFill>
                <a:latin typeface="Calibri"/>
                <a:ea typeface="Calibri"/>
                <a:cs typeface="Calibri"/>
                <a:sym typeface="Calibri"/>
              </a:rPr>
              <a:t>Information…. </a:t>
            </a:r>
            <a:endParaRPr sz="3800">
              <a:solidFill>
                <a:srgbClr val="53585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defTabSz="457200">
              <a:defRPr sz="1800"/>
            </a:pPr>
            <a:r>
              <a:rPr sz="3800">
                <a:solidFill>
                  <a:srgbClr val="53585F"/>
                </a:solidFill>
                <a:latin typeface="Calibri"/>
                <a:ea typeface="Calibri"/>
                <a:cs typeface="Calibri"/>
                <a:sym typeface="Calibri"/>
              </a:rPr>
              <a:t>Password,</a:t>
            </a:r>
            <a:endParaRPr sz="3800">
              <a:solidFill>
                <a:srgbClr val="53585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defTabSz="457200">
              <a:defRPr sz="1800"/>
            </a:pPr>
            <a:r>
              <a:rPr sz="3800">
                <a:solidFill>
                  <a:srgbClr val="53585F"/>
                </a:solidFill>
                <a:latin typeface="Calibri"/>
                <a:ea typeface="Calibri"/>
                <a:cs typeface="Calibri"/>
                <a:sym typeface="Calibri"/>
              </a:rPr>
              <a:t> Preferences, etc…..</a:t>
            </a:r>
            <a:endParaRPr sz="3800">
              <a:solidFill>
                <a:srgbClr val="5358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5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" dur="5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7" dur="5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nodeType="afterEffect" presetClass="entr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1" dur="5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presetClass="entr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6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17" grpId="4"/>
      <p:bldP build="whole" bldLvl="1" animBg="1" rev="0" advAuto="0" spid="1118" grpId="5"/>
      <p:bldP build="whole" bldLvl="1" animBg="1" rev="0" advAuto="0" spid="1113" grpId="1"/>
      <p:bldP build="whole" bldLvl="1" animBg="1" rev="0" advAuto="0" spid="1115" grpId="3"/>
      <p:bldP build="whole" bldLvl="1" animBg="1" rev="0" advAuto="0" spid="1116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Jon-HeadShot_small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514" y="397290"/>
            <a:ext cx="1666835" cy="2164893"/>
          </a:xfrm>
          <a:prstGeom prst="rect">
            <a:avLst/>
          </a:prstGeom>
          <a:ln w="12700">
            <a:miter lim="400000"/>
          </a:ln>
        </p:spPr>
      </p:pic>
      <p:sp>
        <p:nvSpPr>
          <p:cNvPr id="1121" name="Shape 1121"/>
          <p:cNvSpPr/>
          <p:nvPr/>
        </p:nvSpPr>
        <p:spPr>
          <a:xfrm>
            <a:off x="5265705" y="819336"/>
            <a:ext cx="739646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8000">
                <a:solidFill>
                  <a:srgbClr val="70BF41"/>
                </a:solidFill>
              </a:rPr>
              <a:t>Column </a:t>
            </a:r>
            <a:r>
              <a:rPr b="1" sz="8000">
                <a:solidFill>
                  <a:srgbClr val="53585F"/>
                </a:solidFill>
              </a:rPr>
              <a:t>Family</a:t>
            </a:r>
          </a:p>
        </p:txBody>
      </p:sp>
      <p:sp>
        <p:nvSpPr>
          <p:cNvPr id="1122" name="Shape 1122"/>
          <p:cNvSpPr/>
          <p:nvPr/>
        </p:nvSpPr>
        <p:spPr>
          <a:xfrm flipH="1">
            <a:off x="1819931" y="3253015"/>
            <a:ext cx="1" cy="1076402"/>
          </a:xfrm>
          <a:prstGeom prst="line">
            <a:avLst/>
          </a:prstGeom>
          <a:ln w="1143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123" name="Shape 1123"/>
          <p:cNvSpPr/>
          <p:nvPr/>
        </p:nvSpPr>
        <p:spPr>
          <a:xfrm>
            <a:off x="937306" y="2611511"/>
            <a:ext cx="17652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Jmills37</a:t>
            </a:r>
          </a:p>
        </p:txBody>
      </p:sp>
      <p:sp>
        <p:nvSpPr>
          <p:cNvPr id="1124" name="Shape 1124"/>
          <p:cNvSpPr/>
          <p:nvPr/>
        </p:nvSpPr>
        <p:spPr>
          <a:xfrm>
            <a:off x="845610" y="4461001"/>
            <a:ext cx="11313580" cy="4789227"/>
          </a:xfrm>
          <a:prstGeom prst="roundRect">
            <a:avLst>
              <a:gd name="adj" fmla="val 14237"/>
            </a:avLst>
          </a:prstGeom>
          <a:ln w="63500">
            <a:solidFill>
              <a:srgbClr val="85888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125" name="Shape 1125"/>
          <p:cNvSpPr/>
          <p:nvPr/>
        </p:nvSpPr>
        <p:spPr>
          <a:xfrm>
            <a:off x="1370009" y="4839290"/>
            <a:ext cx="1994046" cy="4032649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 sz="3500">
                <a:solidFill>
                  <a:srgbClr val="53585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53585F"/>
                </a:solidFill>
              </a:rPr>
              <a:t>Jmills37</a:t>
            </a:r>
          </a:p>
        </p:txBody>
      </p:sp>
      <p:sp>
        <p:nvSpPr>
          <p:cNvPr id="1126" name="Shape 1126"/>
          <p:cNvSpPr/>
          <p:nvPr/>
        </p:nvSpPr>
        <p:spPr>
          <a:xfrm>
            <a:off x="3350342" y="4834049"/>
            <a:ext cx="8475310" cy="4043131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7" name="Shape 1127"/>
          <p:cNvSpPr/>
          <p:nvPr/>
        </p:nvSpPr>
        <p:spPr>
          <a:xfrm>
            <a:off x="3313326" y="4852556"/>
            <a:ext cx="8549342" cy="1320801"/>
          </a:xfrm>
          <a:prstGeom prst="rect">
            <a:avLst/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8" name="Shape 1128"/>
          <p:cNvSpPr/>
          <p:nvPr/>
        </p:nvSpPr>
        <p:spPr>
          <a:xfrm flipV="1">
            <a:off x="7587997" y="4877956"/>
            <a:ext cx="1" cy="3955316"/>
          </a:xfrm>
          <a:prstGeom prst="line">
            <a:avLst/>
          </a:prstGeom>
          <a:ln w="38100">
            <a:solidFill>
              <a:srgbClr val="53585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129" name="Shape 1129"/>
          <p:cNvSpPr/>
          <p:nvPr/>
        </p:nvSpPr>
        <p:spPr>
          <a:xfrm>
            <a:off x="4507228" y="5189106"/>
            <a:ext cx="19185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Security</a:t>
            </a:r>
          </a:p>
        </p:txBody>
      </p:sp>
      <p:sp>
        <p:nvSpPr>
          <p:cNvPr id="1130" name="Shape 1130"/>
          <p:cNvSpPr/>
          <p:nvPr/>
        </p:nvSpPr>
        <p:spPr>
          <a:xfrm>
            <a:off x="8343362" y="5189106"/>
            <a:ext cx="27322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Preferences</a:t>
            </a:r>
          </a:p>
        </p:txBody>
      </p:sp>
      <p:sp>
        <p:nvSpPr>
          <p:cNvPr id="1131" name="Shape 1131"/>
          <p:cNvSpPr/>
          <p:nvPr/>
        </p:nvSpPr>
        <p:spPr>
          <a:xfrm>
            <a:off x="3935952" y="6366194"/>
            <a:ext cx="3061098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Password: sfjs;ofjsdo;jf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algn="l" defTabSz="457200">
              <a:defRPr sz="1800"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algn="l" defTabSz="457200"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Last Login: 1/27/14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algn="l" defTabSz="457200">
              <a:defRPr sz="1800"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algn="l" defTabSz="457200"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Trusted Devices: XXXXX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Shape 1132"/>
          <p:cNvSpPr/>
          <p:nvPr/>
        </p:nvSpPr>
        <p:spPr>
          <a:xfrm>
            <a:off x="7793033" y="6366194"/>
            <a:ext cx="3832921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Screen Orientation: 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algn="l" defTabSz="457200">
              <a:defRPr sz="1800"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algn="l" defTabSz="457200"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Favorite Stories: adsodkfjsdot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algn="l" defTabSz="457200">
              <a:defRPr sz="1800"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algn="l" defTabSz="457200">
              <a:defRPr sz="1800"/>
            </a:pPr>
            <a:r>
              <a:rPr sz="2400">
                <a:latin typeface="Calibri"/>
                <a:ea typeface="Calibri"/>
                <a:cs typeface="Calibri"/>
                <a:sym typeface="Calibri"/>
              </a:rPr>
              <a:t>Contact Preference: Push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presetClass="entr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1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presetClass="entr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6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nodeType="afterEffect" presetClass="entr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presetClass="entr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nodeType="afterEffect" presetClass="entr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4"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presetClass="entr" presetSubtype="1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9" dur="5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nodeType="afterEffect" presetClass="entr" presetSubtype="1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3" dur="5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nodeType="afterEffect" presetClass="entr" presetSubtype="1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7" dur="5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presetClass="entr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presetClass="entr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2" grpId="3"/>
      <p:bldP build="whole" bldLvl="1" animBg="1" rev="0" advAuto="0" spid="1129" grpId="8"/>
      <p:bldP build="whole" bldLvl="1" animBg="1" rev="0" advAuto="0" spid="1127" grpId="7"/>
      <p:bldP build="whole" bldLvl="1" animBg="1" rev="0" advAuto="0" spid="1132" grpId="12"/>
      <p:bldP build="whole" bldLvl="1" animBg="1" rev="0" advAuto="0" spid="1131" grpId="11"/>
      <p:bldP build="whole" bldLvl="1" animBg="1" rev="0" advAuto="0" spid="1130" grpId="9"/>
      <p:bldP build="whole" bldLvl="1" animBg="1" rev="0" advAuto="0" spid="1126" grpId="6"/>
      <p:bldP build="whole" bldLvl="1" animBg="1" rev="0" advAuto="0" spid="1123" grpId="2"/>
      <p:bldP build="whole" bldLvl="1" animBg="1" rev="0" advAuto="0" spid="1125" grpId="5"/>
      <p:bldP build="whole" bldLvl="1" animBg="1" rev="0" advAuto="0" spid="1128" grpId="10"/>
      <p:bldP build="whole" bldLvl="1" animBg="1" rev="0" advAuto="0" spid="1120" grpId="1"/>
      <p:bldP build="whole" bldLvl="1" animBg="1" rev="0" advAuto="0" spid="1124" grpId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/>
          <p:nvPr/>
        </p:nvSpPr>
        <p:spPr>
          <a:xfrm>
            <a:off x="700262" y="7979829"/>
            <a:ext cx="4497289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000">
                <a:solidFill>
                  <a:srgbClr val="70BF4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70BF41"/>
                </a:solidFill>
              </a:rPr>
              <a:t>Document</a:t>
            </a:r>
          </a:p>
        </p:txBody>
      </p:sp>
      <p:pic>
        <p:nvPicPr>
          <p:cNvPr id="1135" name="MS-Word-2-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8347" y="1355670"/>
            <a:ext cx="6078264" cy="6078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/>
          <p:nvPr/>
        </p:nvSpPr>
        <p:spPr>
          <a:xfrm>
            <a:off x="700262" y="7967129"/>
            <a:ext cx="4497289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000">
                <a:solidFill>
                  <a:srgbClr val="70BF4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70BF41"/>
                </a:solidFill>
              </a:rPr>
              <a:t>Document</a:t>
            </a:r>
          </a:p>
        </p:txBody>
      </p:sp>
      <p:sp>
        <p:nvSpPr>
          <p:cNvPr id="1138" name="Shape 1138"/>
          <p:cNvSpPr/>
          <p:nvPr/>
        </p:nvSpPr>
        <p:spPr>
          <a:xfrm>
            <a:off x="2262022" y="2609235"/>
            <a:ext cx="8844621" cy="327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b="1" sz="4200"/>
              <a:t>{</a:t>
            </a:r>
            <a:endParaRPr b="1" sz="4200"/>
          </a:p>
          <a:p>
            <a:pPr lvl="0" algn="l">
              <a:defRPr sz="1800"/>
            </a:pPr>
            <a:r>
              <a:rPr b="1" sz="4200"/>
              <a:t>	</a:t>
            </a:r>
            <a:r>
              <a:rPr b="1" sz="4200">
                <a:solidFill>
                  <a:srgbClr val="70BF41"/>
                </a:solidFill>
              </a:rPr>
              <a:t>Name</a:t>
            </a:r>
            <a:r>
              <a:rPr b="1" sz="4200">
                <a:solidFill>
                  <a:srgbClr val="53585F"/>
                </a:solidFill>
              </a:rPr>
              <a:t>: 	Jonathan Mills,</a:t>
            </a:r>
            <a:endParaRPr b="1" sz="4200">
              <a:solidFill>
                <a:srgbClr val="53585F"/>
              </a:solidFill>
            </a:endParaRPr>
          </a:p>
          <a:p>
            <a:pPr lvl="0" algn="l">
              <a:defRPr sz="1800"/>
            </a:pPr>
            <a:r>
              <a:rPr b="1" sz="4200"/>
              <a:t>	</a:t>
            </a:r>
            <a:r>
              <a:rPr b="1" sz="4200">
                <a:solidFill>
                  <a:srgbClr val="70BF41"/>
                </a:solidFill>
              </a:rPr>
              <a:t>Title</a:t>
            </a:r>
            <a:r>
              <a:rPr b="1" sz="4200">
                <a:solidFill>
                  <a:srgbClr val="53585F"/>
                </a:solidFill>
              </a:rPr>
              <a:t>:		Director,</a:t>
            </a:r>
            <a:endParaRPr b="1" sz="4200">
              <a:solidFill>
                <a:srgbClr val="53585F"/>
              </a:solidFill>
            </a:endParaRPr>
          </a:p>
          <a:p>
            <a:pPr lvl="0" algn="l">
              <a:defRPr sz="1800"/>
            </a:pPr>
            <a:r>
              <a:rPr b="1" sz="4200"/>
              <a:t>	</a:t>
            </a:r>
            <a:r>
              <a:rPr b="1" sz="4200">
                <a:solidFill>
                  <a:srgbClr val="70BF41"/>
                </a:solidFill>
              </a:rPr>
              <a:t>Session</a:t>
            </a:r>
            <a:r>
              <a:rPr b="1" sz="4200">
                <a:solidFill>
                  <a:srgbClr val="53585F"/>
                </a:solidFill>
              </a:rPr>
              <a:t>:	Demystifying Big Data</a:t>
            </a:r>
            <a:endParaRPr b="1" sz="4200">
              <a:solidFill>
                <a:srgbClr val="53585F"/>
              </a:solidFill>
            </a:endParaRPr>
          </a:p>
          <a:p>
            <a:pPr lvl="0" algn="l">
              <a:defRPr sz="1800"/>
            </a:pPr>
            <a:r>
              <a:rPr b="1" sz="4200"/>
              <a:t>}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/>
          <p:nvPr/>
        </p:nvSpPr>
        <p:spPr>
          <a:xfrm>
            <a:off x="700262" y="7967129"/>
            <a:ext cx="4497289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000">
                <a:solidFill>
                  <a:srgbClr val="70BF4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70BF41"/>
                </a:solidFill>
              </a:rPr>
              <a:t>Document</a:t>
            </a:r>
          </a:p>
        </p:txBody>
      </p:sp>
      <p:sp>
        <p:nvSpPr>
          <p:cNvPr id="1141" name="Shape 1141"/>
          <p:cNvSpPr/>
          <p:nvPr/>
        </p:nvSpPr>
        <p:spPr>
          <a:xfrm>
            <a:off x="2262022" y="1021735"/>
            <a:ext cx="8844621" cy="645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b="1" sz="4200"/>
              <a:t>{</a:t>
            </a:r>
            <a:endParaRPr b="1" sz="4200"/>
          </a:p>
          <a:p>
            <a:pPr lvl="0" algn="l">
              <a:defRPr sz="1800"/>
            </a:pPr>
            <a:r>
              <a:rPr b="1" sz="4200"/>
              <a:t>	</a:t>
            </a:r>
            <a:r>
              <a:rPr b="1" sz="4200">
                <a:solidFill>
                  <a:srgbClr val="70BF41"/>
                </a:solidFill>
              </a:rPr>
              <a:t>Name</a:t>
            </a:r>
            <a:r>
              <a:rPr b="1" sz="4200">
                <a:solidFill>
                  <a:srgbClr val="53585F"/>
                </a:solidFill>
              </a:rPr>
              <a:t>: 	Jonathan Mills,</a:t>
            </a:r>
            <a:endParaRPr b="1" sz="4200">
              <a:solidFill>
                <a:srgbClr val="53585F"/>
              </a:solidFill>
            </a:endParaRPr>
          </a:p>
          <a:p>
            <a:pPr lvl="0" algn="l">
              <a:defRPr sz="1800"/>
            </a:pPr>
            <a:r>
              <a:rPr b="1" sz="4200"/>
              <a:t>	</a:t>
            </a:r>
            <a:r>
              <a:rPr b="1" sz="4200">
                <a:solidFill>
                  <a:srgbClr val="70BF41"/>
                </a:solidFill>
              </a:rPr>
              <a:t>Title</a:t>
            </a:r>
            <a:r>
              <a:rPr b="1" sz="4200">
                <a:solidFill>
                  <a:srgbClr val="53585F"/>
                </a:solidFill>
              </a:rPr>
              <a:t>:		Director,</a:t>
            </a:r>
            <a:endParaRPr b="1" sz="4200">
              <a:solidFill>
                <a:srgbClr val="53585F"/>
              </a:solidFill>
            </a:endParaRPr>
          </a:p>
          <a:p>
            <a:pPr lvl="0" algn="l">
              <a:defRPr sz="1800"/>
            </a:pPr>
            <a:r>
              <a:rPr b="1" sz="4200"/>
              <a:t>	</a:t>
            </a:r>
            <a:r>
              <a:rPr b="1" sz="4200">
                <a:solidFill>
                  <a:srgbClr val="70BF41"/>
                </a:solidFill>
              </a:rPr>
              <a:t>Session</a:t>
            </a:r>
            <a:r>
              <a:rPr b="1" sz="4200">
                <a:solidFill>
                  <a:srgbClr val="53585F"/>
                </a:solidFill>
              </a:rPr>
              <a:t>:	Demystifying Big Data</a:t>
            </a:r>
            <a:endParaRPr b="1" sz="4200">
              <a:solidFill>
                <a:srgbClr val="53585F"/>
              </a:solidFill>
            </a:endParaRPr>
          </a:p>
          <a:p>
            <a:pPr lvl="0" algn="l">
              <a:defRPr sz="1800"/>
            </a:pPr>
            <a:r>
              <a:rPr b="1" sz="4200"/>
              <a:t>},</a:t>
            </a:r>
            <a:endParaRPr b="1" sz="4200"/>
          </a:p>
          <a:p>
            <a:pPr lvl="0" algn="l">
              <a:defRPr sz="1800"/>
            </a:pPr>
            <a:r>
              <a:rPr b="1" sz="4200"/>
              <a:t>{</a:t>
            </a:r>
            <a:endParaRPr b="1" sz="4200"/>
          </a:p>
          <a:p>
            <a:pPr lvl="0" algn="l">
              <a:defRPr sz="1800"/>
            </a:pPr>
            <a:r>
              <a:rPr b="1" sz="4200"/>
              <a:t>	</a:t>
            </a:r>
            <a:r>
              <a:rPr b="1" sz="4200">
                <a:solidFill>
                  <a:srgbClr val="70BF41"/>
                </a:solidFill>
              </a:rPr>
              <a:t>Name</a:t>
            </a:r>
            <a:r>
              <a:rPr b="1" sz="4200">
                <a:solidFill>
                  <a:srgbClr val="53585F"/>
                </a:solidFill>
              </a:rPr>
              <a:t>: 	Lee Brandt,</a:t>
            </a:r>
            <a:endParaRPr b="1" sz="4200">
              <a:solidFill>
                <a:srgbClr val="53585F"/>
              </a:solidFill>
            </a:endParaRPr>
          </a:p>
          <a:p>
            <a:pPr lvl="0" algn="l">
              <a:defRPr sz="1800"/>
            </a:pPr>
            <a:r>
              <a:rPr b="1" sz="4200"/>
              <a:t>	</a:t>
            </a:r>
            <a:r>
              <a:rPr b="1" sz="4200">
                <a:solidFill>
                  <a:srgbClr val="70BF41"/>
                </a:solidFill>
              </a:rPr>
              <a:t>Title</a:t>
            </a:r>
            <a:r>
              <a:rPr b="1" sz="4200">
                <a:solidFill>
                  <a:srgbClr val="53585F"/>
                </a:solidFill>
              </a:rPr>
              <a:t>:		Director,</a:t>
            </a:r>
            <a:endParaRPr b="1" sz="4200">
              <a:solidFill>
                <a:srgbClr val="53585F"/>
              </a:solidFill>
            </a:endParaRPr>
          </a:p>
          <a:p>
            <a:pPr lvl="0" algn="l">
              <a:defRPr sz="1800"/>
            </a:pPr>
            <a:r>
              <a:rPr b="1" sz="4200"/>
              <a:t>	</a:t>
            </a:r>
            <a:r>
              <a:rPr b="1" sz="4200">
                <a:solidFill>
                  <a:srgbClr val="70BF41"/>
                </a:solidFill>
              </a:rPr>
              <a:t>Session</a:t>
            </a:r>
            <a:r>
              <a:rPr b="1" sz="4200">
                <a:solidFill>
                  <a:srgbClr val="53585F"/>
                </a:solidFill>
              </a:rPr>
              <a:t>:	Good Agile, Bad Agile</a:t>
            </a:r>
            <a:endParaRPr b="1" sz="4200">
              <a:solidFill>
                <a:srgbClr val="53585F"/>
              </a:solidFill>
            </a:endParaRPr>
          </a:p>
          <a:p>
            <a:pPr lvl="0" algn="l">
              <a:defRPr sz="1800"/>
            </a:pPr>
            <a:r>
              <a:rPr b="1" sz="4200"/>
              <a:t>}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image31.png" descr="71450531.png"/>
          <p:cNvPicPr/>
          <p:nvPr/>
        </p:nvPicPr>
        <p:blipFill>
          <a:blip r:embed="rId2">
            <a:extLst/>
          </a:blip>
          <a:srcRect l="0" t="0" r="0" b="44712"/>
          <a:stretch>
            <a:fillRect/>
          </a:stretch>
        </p:blipFill>
        <p:spPr>
          <a:xfrm>
            <a:off x="8776376" y="1288061"/>
            <a:ext cx="1131100" cy="1634614"/>
          </a:xfrm>
          <a:prstGeom prst="rect">
            <a:avLst/>
          </a:prstGeom>
          <a:ln w="12700">
            <a:miter lim="400000"/>
          </a:ln>
        </p:spPr>
      </p:pic>
      <p:sp>
        <p:nvSpPr>
          <p:cNvPr id="1144" name="Shape 1144"/>
          <p:cNvSpPr/>
          <p:nvPr/>
        </p:nvSpPr>
        <p:spPr>
          <a:xfrm flipH="1">
            <a:off x="7353193" y="2922675"/>
            <a:ext cx="1423184" cy="1423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 anchor="ctr"/>
          <a:lstStyle/>
          <a:p>
            <a:pPr lvl="0"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145" name="image32.png" descr="56347437.png"/>
          <p:cNvPicPr/>
          <p:nvPr/>
        </p:nvPicPr>
        <p:blipFill>
          <a:blip r:embed="rId3">
            <a:extLst/>
          </a:blip>
          <a:srcRect l="0" t="0" r="0" b="50721"/>
          <a:stretch>
            <a:fillRect/>
          </a:stretch>
        </p:blipFill>
        <p:spPr>
          <a:xfrm>
            <a:off x="5928975" y="3789338"/>
            <a:ext cx="1432024" cy="160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146" name="Shape 1146"/>
          <p:cNvSpPr/>
          <p:nvPr/>
        </p:nvSpPr>
        <p:spPr>
          <a:xfrm>
            <a:off x="5928975" y="3134378"/>
            <a:ext cx="1780900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/>
              <a:t>Worked With</a:t>
            </a:r>
          </a:p>
        </p:txBody>
      </p:sp>
      <p:pic>
        <p:nvPicPr>
          <p:cNvPr id="1147" name="image33.png" descr="73329588.png"/>
          <p:cNvPicPr/>
          <p:nvPr/>
        </p:nvPicPr>
        <p:blipFill>
          <a:blip r:embed="rId4">
            <a:extLst/>
          </a:blip>
          <a:srcRect l="1" t="0" r="0" b="64527"/>
          <a:stretch>
            <a:fillRect/>
          </a:stretch>
        </p:blipFill>
        <p:spPr>
          <a:xfrm>
            <a:off x="2258143" y="6082208"/>
            <a:ext cx="1407108" cy="1550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8" name="image34.png" descr="73210125.png"/>
          <p:cNvPicPr/>
          <p:nvPr/>
        </p:nvPicPr>
        <p:blipFill>
          <a:blip r:embed="rId5">
            <a:extLst/>
          </a:blip>
          <a:srcRect l="0" t="0" r="0" b="55452"/>
          <a:stretch>
            <a:fillRect/>
          </a:stretch>
        </p:blipFill>
        <p:spPr>
          <a:xfrm>
            <a:off x="8776376" y="5930596"/>
            <a:ext cx="1622723" cy="1589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Shape 1158"/>
          <p:cNvSpPr/>
          <p:nvPr/>
        </p:nvSpPr>
        <p:spPr>
          <a:xfrm>
            <a:off x="3197675" y="4955143"/>
            <a:ext cx="2956176" cy="181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</a:p>
        </p:txBody>
      </p:sp>
      <p:sp>
        <p:nvSpPr>
          <p:cNvPr id="1150" name="Shape 1150"/>
          <p:cNvSpPr/>
          <p:nvPr/>
        </p:nvSpPr>
        <p:spPr>
          <a:xfrm>
            <a:off x="7353196" y="5399240"/>
            <a:ext cx="1423181" cy="1326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 anchor="ctr"/>
          <a:lstStyle/>
          <a:p>
            <a:pPr lvl="0"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51" name="Shape 1151"/>
          <p:cNvSpPr/>
          <p:nvPr/>
        </p:nvSpPr>
        <p:spPr>
          <a:xfrm>
            <a:off x="2778764" y="5191682"/>
            <a:ext cx="1595312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/>
              <a:t>Works With</a:t>
            </a:r>
          </a:p>
        </p:txBody>
      </p:sp>
      <p:sp>
        <p:nvSpPr>
          <p:cNvPr id="1152" name="Shape 1152"/>
          <p:cNvSpPr/>
          <p:nvPr/>
        </p:nvSpPr>
        <p:spPr>
          <a:xfrm>
            <a:off x="8197150" y="5399239"/>
            <a:ext cx="1595311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/>
              <a:t>Works With</a:t>
            </a:r>
          </a:p>
        </p:txBody>
      </p:sp>
      <p:sp>
        <p:nvSpPr>
          <p:cNvPr id="1153" name="Shape 1153"/>
          <p:cNvSpPr/>
          <p:nvPr>
            <p:ph type="title"/>
          </p:nvPr>
        </p:nvSpPr>
        <p:spPr>
          <a:xfrm>
            <a:off x="530346" y="7803941"/>
            <a:ext cx="4862516" cy="1625601"/>
          </a:xfrm>
          <a:prstGeom prst="rect">
            <a:avLst/>
          </a:prstGeom>
        </p:spPr>
        <p:txBody>
          <a:bodyPr/>
          <a:lstStyle/>
          <a:p>
            <a:pPr lvl="0" defTabSz="301752">
              <a:defRPr sz="1800"/>
            </a:pPr>
            <a:r>
              <a:rPr b="1" sz="5280">
                <a:solidFill>
                  <a:srgbClr val="70BF41"/>
                </a:solidFill>
              </a:rPr>
              <a:t>Graph </a:t>
            </a:r>
            <a:r>
              <a:rPr b="1" sz="5280">
                <a:solidFill>
                  <a:srgbClr val="53585F"/>
                </a:solidFill>
              </a:rPr>
              <a:t>Databases</a:t>
            </a:r>
          </a:p>
        </p:txBody>
      </p:sp>
      <p:sp>
        <p:nvSpPr>
          <p:cNvPr id="1154" name="Shape 1154"/>
          <p:cNvSpPr/>
          <p:nvPr/>
        </p:nvSpPr>
        <p:spPr>
          <a:xfrm>
            <a:off x="8973983" y="2959162"/>
            <a:ext cx="757558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/>
              <a:t>Dave</a:t>
            </a:r>
          </a:p>
        </p:txBody>
      </p:sp>
      <p:sp>
        <p:nvSpPr>
          <p:cNvPr id="1155" name="Shape 1155"/>
          <p:cNvSpPr/>
          <p:nvPr/>
        </p:nvSpPr>
        <p:spPr>
          <a:xfrm>
            <a:off x="9142989" y="7632972"/>
            <a:ext cx="785240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/>
              <a:t>Tracy</a:t>
            </a:r>
          </a:p>
        </p:txBody>
      </p:sp>
      <p:sp>
        <p:nvSpPr>
          <p:cNvPr id="1156" name="Shape 1156"/>
          <p:cNvSpPr/>
          <p:nvPr/>
        </p:nvSpPr>
        <p:spPr>
          <a:xfrm>
            <a:off x="2609170" y="7691667"/>
            <a:ext cx="794169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/>
              <a:t>Mark</a:t>
            </a:r>
          </a:p>
        </p:txBody>
      </p:sp>
      <p:sp>
        <p:nvSpPr>
          <p:cNvPr id="1157" name="Shape 1157"/>
          <p:cNvSpPr/>
          <p:nvPr/>
        </p:nvSpPr>
        <p:spPr>
          <a:xfrm>
            <a:off x="6316897" y="5530341"/>
            <a:ext cx="868286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400"/>
              <a:t>Susan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after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after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after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afterEffect" presetClass="entr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afterEffect" presetClass="entr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afterEffect" presetClass="entr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50" grpId="11"/>
      <p:bldP build="whole" bldLvl="1" animBg="1" rev="0" advAuto="0" spid="1148" grpId="9"/>
      <p:bldP build="whole" bldLvl="1" animBg="1" rev="0" advAuto="0" spid="1158" grpId="8"/>
      <p:bldP build="whole" bldLvl="1" animBg="1" rev="0" advAuto="0" spid="1146" grpId="3"/>
      <p:bldP build="whole" bldLvl="1" animBg="1" rev="0" advAuto="0" spid="1144" grpId="4"/>
      <p:bldP build="whole" bldLvl="1" animBg="1" rev="0" advAuto="0" spid="1157" grpId="2"/>
      <p:bldP build="whole" bldLvl="1" animBg="1" rev="0" advAuto="0" spid="1155" grpId="10"/>
      <p:bldP build="whole" bldLvl="1" animBg="1" rev="0" advAuto="0" spid="1152" grpId="12"/>
      <p:bldP build="whole" bldLvl="1" animBg="1" rev="0" advAuto="0" spid="1145" grpId="1"/>
      <p:bldP build="whole" bldLvl="1" animBg="1" rev="0" advAuto="0" spid="1156" grpId="6"/>
      <p:bldP build="whole" bldLvl="1" animBg="1" rev="0" advAuto="0" spid="1151" grpId="7"/>
      <p:bldP build="whole" bldLvl="1" animBg="1" rev="0" advAuto="0" spid="1147" grpId="5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image35.png" descr="koans_drwh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825" y="-114947"/>
            <a:ext cx="12239502" cy="9150148"/>
          </a:xfrm>
          <a:prstGeom prst="rect">
            <a:avLst/>
          </a:prstGeom>
          <a:ln w="12700">
            <a:miter lim="400000"/>
          </a:ln>
        </p:spPr>
      </p:pic>
      <p:sp>
        <p:nvSpPr>
          <p:cNvPr id="1161" name="Shape 1161"/>
          <p:cNvSpPr/>
          <p:nvPr>
            <p:ph type="title"/>
          </p:nvPr>
        </p:nvSpPr>
        <p:spPr>
          <a:xfrm>
            <a:off x="715424" y="7822449"/>
            <a:ext cx="4862516" cy="1625601"/>
          </a:xfrm>
          <a:prstGeom prst="rect">
            <a:avLst/>
          </a:prstGeom>
        </p:spPr>
        <p:txBody>
          <a:bodyPr/>
          <a:lstStyle/>
          <a:p>
            <a:pPr lvl="0" defTabSz="301752">
              <a:defRPr sz="1800"/>
            </a:pPr>
            <a:r>
              <a:rPr b="1" sz="5280">
                <a:solidFill>
                  <a:srgbClr val="70BF41"/>
                </a:solidFill>
              </a:rPr>
              <a:t>Graph </a:t>
            </a:r>
            <a:r>
              <a:rPr b="1" sz="5280">
                <a:solidFill>
                  <a:srgbClr val="53585F"/>
                </a:solidFill>
              </a:rPr>
              <a:t>Databases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6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632" y="550739"/>
            <a:ext cx="2452451" cy="831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095" y="1209970"/>
            <a:ext cx="2062807" cy="1486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5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9947" y="2477018"/>
            <a:ext cx="1643822" cy="1486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6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0252" y="7068730"/>
            <a:ext cx="2876193" cy="775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7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92118" y="2299603"/>
            <a:ext cx="2876194" cy="2230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8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16453" y="1357104"/>
            <a:ext cx="1796887" cy="1192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9" name="pasted-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858821" y="6278933"/>
            <a:ext cx="3606801" cy="139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0" name="pasted-image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231502" y="7996673"/>
            <a:ext cx="2006601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1" name="pasted-image.pd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185231" y="5521740"/>
            <a:ext cx="2006601" cy="1842425"/>
          </a:xfrm>
          <a:prstGeom prst="rect">
            <a:avLst/>
          </a:prstGeom>
          <a:ln w="12700">
            <a:miter lim="400000"/>
          </a:ln>
        </p:spPr>
      </p:pic>
      <p:sp>
        <p:nvSpPr>
          <p:cNvPr id="1179" name="Shape 1179"/>
          <p:cNvSpPr/>
          <p:nvPr/>
        </p:nvSpPr>
        <p:spPr>
          <a:xfrm>
            <a:off x="13658" y="-58478"/>
            <a:ext cx="6632368" cy="595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11" h="19915" fill="norm" stroke="1" extrusionOk="0">
                <a:moveTo>
                  <a:pt x="0" y="19546"/>
                </a:moveTo>
                <a:cubicBezTo>
                  <a:pt x="14535" y="21600"/>
                  <a:pt x="21600" y="15085"/>
                  <a:pt x="21195" y="0"/>
                </a:cubicBezTo>
              </a:path>
            </a:pathLst>
          </a:custGeom>
          <a:ln w="114300">
            <a:solidFill>
              <a:srgbClr val="70BF41"/>
            </a:solidFill>
            <a:miter lim="400000"/>
          </a:ln>
        </p:spPr>
        <p:txBody>
          <a:bodyPr/>
          <a:lstStyle/>
          <a:p>
            <a:pPr lvl="0"/>
          </a:p>
        </p:txBody>
      </p:sp>
      <p:sp>
        <p:nvSpPr>
          <p:cNvPr id="1180" name="Shape 1180"/>
          <p:cNvSpPr/>
          <p:nvPr/>
        </p:nvSpPr>
        <p:spPr>
          <a:xfrm>
            <a:off x="5434630" y="4537822"/>
            <a:ext cx="7518329" cy="44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9" fill="norm" stroke="1" extrusionOk="0">
                <a:moveTo>
                  <a:pt x="0" y="0"/>
                </a:moveTo>
                <a:cubicBezTo>
                  <a:pt x="6610" y="20887"/>
                  <a:pt x="13810" y="21600"/>
                  <a:pt x="21600" y="2138"/>
                </a:cubicBezTo>
              </a:path>
            </a:pathLst>
          </a:custGeom>
          <a:ln w="114300">
            <a:solidFill>
              <a:srgbClr val="70BF41"/>
            </a:solidFill>
            <a:miter lim="400000"/>
          </a:ln>
        </p:spPr>
        <p:txBody>
          <a:bodyPr/>
          <a:lstStyle/>
          <a:p>
            <a:pPr lvl="0"/>
          </a:p>
        </p:txBody>
      </p:sp>
      <p:sp>
        <p:nvSpPr>
          <p:cNvPr id="1181" name="Shape 1181"/>
          <p:cNvSpPr/>
          <p:nvPr/>
        </p:nvSpPr>
        <p:spPr>
          <a:xfrm>
            <a:off x="3680801" y="4462948"/>
            <a:ext cx="1754384" cy="5290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4159" y="15489"/>
                  <a:pt x="21359" y="8289"/>
                  <a:pt x="21600" y="0"/>
                </a:cubicBezTo>
              </a:path>
            </a:pathLst>
          </a:custGeom>
          <a:ln w="114300">
            <a:solidFill>
              <a:srgbClr val="70BF41"/>
            </a:solidFill>
            <a:miter lim="400000"/>
          </a:ln>
        </p:spPr>
        <p:txBody>
          <a:bodyPr/>
          <a:lstStyle/>
          <a:p>
            <a:pPr lvl="0"/>
          </a:p>
        </p:txBody>
      </p:sp>
      <p:sp>
        <p:nvSpPr>
          <p:cNvPr id="1175" name="Shape 1175"/>
          <p:cNvSpPr/>
          <p:nvPr/>
        </p:nvSpPr>
        <p:spPr>
          <a:xfrm>
            <a:off x="298841" y="4526967"/>
            <a:ext cx="259799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53585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53585F"/>
                </a:solidFill>
              </a:rPr>
              <a:t>Document</a:t>
            </a:r>
          </a:p>
        </p:txBody>
      </p:sp>
      <p:sp>
        <p:nvSpPr>
          <p:cNvPr id="1176" name="Shape 1176"/>
          <p:cNvSpPr/>
          <p:nvPr/>
        </p:nvSpPr>
        <p:spPr>
          <a:xfrm>
            <a:off x="1236889" y="8351067"/>
            <a:ext cx="161027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53585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53585F"/>
                </a:solidFill>
              </a:rPr>
              <a:t>Graph</a:t>
            </a:r>
          </a:p>
        </p:txBody>
      </p:sp>
      <p:sp>
        <p:nvSpPr>
          <p:cNvPr id="1177" name="Shape 1177"/>
          <p:cNvSpPr/>
          <p:nvPr/>
        </p:nvSpPr>
        <p:spPr>
          <a:xfrm>
            <a:off x="8925431" y="455111"/>
            <a:ext cx="37553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53585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53585F"/>
                </a:solidFill>
              </a:rPr>
              <a:t>Column Family</a:t>
            </a:r>
          </a:p>
        </p:txBody>
      </p:sp>
      <p:sp>
        <p:nvSpPr>
          <p:cNvPr id="1178" name="Shape 1178"/>
          <p:cNvSpPr/>
          <p:nvPr/>
        </p:nvSpPr>
        <p:spPr>
          <a:xfrm>
            <a:off x="5637976" y="8351067"/>
            <a:ext cx="251489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53585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53585F"/>
                </a:solidFill>
              </a:rPr>
              <a:t>Key Value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632" y="550739"/>
            <a:ext cx="2452451" cy="831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095" y="1209970"/>
            <a:ext cx="2062807" cy="1486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5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9947" y="2477018"/>
            <a:ext cx="1643822" cy="1486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6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0252" y="7068730"/>
            <a:ext cx="2876193" cy="775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7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92118" y="2299603"/>
            <a:ext cx="2876194" cy="2230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8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16453" y="1357104"/>
            <a:ext cx="1796887" cy="1192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9" name="pasted-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858821" y="6278933"/>
            <a:ext cx="3606801" cy="139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0" name="pasted-image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231502" y="7996673"/>
            <a:ext cx="2006601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1" name="pasted-image.pd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185231" y="5521740"/>
            <a:ext cx="2006601" cy="1842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9" name="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-43499" y="-115629"/>
            <a:ext cx="6746664" cy="6073822"/>
          </a:xfrm>
          <a:prstGeom prst="rect">
            <a:avLst/>
          </a:prstGeom>
        </p:spPr>
      </p:pic>
      <p:pic>
        <p:nvPicPr>
          <p:cNvPr id="1201" name="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383818" y="4487010"/>
            <a:ext cx="7619951" cy="541688"/>
          </a:xfrm>
          <a:prstGeom prst="rect">
            <a:avLst/>
          </a:prstGeom>
        </p:spPr>
      </p:pic>
      <p:pic>
        <p:nvPicPr>
          <p:cNvPr id="1203" name="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623648" y="4405798"/>
            <a:ext cx="1868687" cy="5405046"/>
          </a:xfrm>
          <a:prstGeom prst="rect">
            <a:avLst/>
          </a:prstGeom>
        </p:spPr>
      </p:pic>
      <p:sp>
        <p:nvSpPr>
          <p:cNvPr id="1195" name="Shape 1195"/>
          <p:cNvSpPr/>
          <p:nvPr/>
        </p:nvSpPr>
        <p:spPr>
          <a:xfrm>
            <a:off x="298841" y="4526967"/>
            <a:ext cx="259799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53585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53585F"/>
                </a:solidFill>
              </a:rPr>
              <a:t>Document</a:t>
            </a:r>
          </a:p>
        </p:txBody>
      </p:sp>
      <p:sp>
        <p:nvSpPr>
          <p:cNvPr id="1196" name="Shape 1196"/>
          <p:cNvSpPr/>
          <p:nvPr/>
        </p:nvSpPr>
        <p:spPr>
          <a:xfrm>
            <a:off x="1236889" y="8351067"/>
            <a:ext cx="161027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53585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53585F"/>
                </a:solidFill>
              </a:rPr>
              <a:t>Graph</a:t>
            </a:r>
          </a:p>
        </p:txBody>
      </p:sp>
      <p:sp>
        <p:nvSpPr>
          <p:cNvPr id="1197" name="Shape 1197"/>
          <p:cNvSpPr/>
          <p:nvPr/>
        </p:nvSpPr>
        <p:spPr>
          <a:xfrm>
            <a:off x="8925431" y="455111"/>
            <a:ext cx="37553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53585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53585F"/>
                </a:solidFill>
              </a:rPr>
              <a:t>Column Family</a:t>
            </a:r>
          </a:p>
        </p:txBody>
      </p:sp>
      <p:sp>
        <p:nvSpPr>
          <p:cNvPr id="1198" name="Shape 1198"/>
          <p:cNvSpPr/>
          <p:nvPr/>
        </p:nvSpPr>
        <p:spPr>
          <a:xfrm>
            <a:off x="5637976" y="8351067"/>
            <a:ext cx="251489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53585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53585F"/>
                </a:solidFill>
              </a:rPr>
              <a:t>Key Value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" dur="1000" fill="hold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 algn="ctr" defTabSz="457200">
              <a:spcBef>
                <a:spcPts val="0"/>
              </a:spcBef>
              <a:buSzTx/>
              <a:buNone/>
              <a:defRPr sz="1800"/>
            </a:pPr>
            <a:r>
              <a:rPr sz="5400">
                <a:solidFill>
                  <a:srgbClr val="70BF41"/>
                </a:solidFill>
                <a:latin typeface="Calibri"/>
                <a:ea typeface="Calibri"/>
                <a:cs typeface="Calibri"/>
                <a:sym typeface="Calibri"/>
              </a:rPr>
              <a:t>Big data is like teenage sex: </a:t>
            </a:r>
            <a:r>
              <a:rPr sz="5400">
                <a:solidFill>
                  <a:srgbClr val="53585F"/>
                </a:solidFill>
                <a:latin typeface="Calibri"/>
                <a:ea typeface="Calibri"/>
                <a:cs typeface="Calibri"/>
                <a:sym typeface="Calibri"/>
              </a:rPr>
              <a:t>everyone</a:t>
            </a:r>
            <a:r>
              <a:rPr sz="5400">
                <a:solidFill>
                  <a:srgbClr val="70BF41"/>
                </a:solidFill>
                <a:latin typeface="Calibri"/>
                <a:ea typeface="Calibri"/>
                <a:cs typeface="Calibri"/>
                <a:sym typeface="Calibri"/>
              </a:rPr>
              <a:t> talks about it, </a:t>
            </a:r>
            <a:r>
              <a:rPr sz="5400">
                <a:solidFill>
                  <a:srgbClr val="53585F"/>
                </a:solidFill>
                <a:latin typeface="Calibri"/>
                <a:ea typeface="Calibri"/>
                <a:cs typeface="Calibri"/>
                <a:sym typeface="Calibri"/>
              </a:rPr>
              <a:t>nobody</a:t>
            </a:r>
            <a:r>
              <a:rPr sz="5400">
                <a:solidFill>
                  <a:srgbClr val="70BF41"/>
                </a:solidFill>
                <a:latin typeface="Calibri"/>
                <a:ea typeface="Calibri"/>
                <a:cs typeface="Calibri"/>
                <a:sym typeface="Calibri"/>
              </a:rPr>
              <a:t> really knows how to do it,</a:t>
            </a:r>
            <a:endParaRPr sz="5400">
              <a:solidFill>
                <a:srgbClr val="70BF4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0" indent="0" algn="ctr" defTabSz="457200">
              <a:spcBef>
                <a:spcPts val="0"/>
              </a:spcBef>
              <a:buSzTx/>
              <a:buNone/>
              <a:defRPr sz="1800"/>
            </a:pPr>
            <a:endParaRPr sz="5400">
              <a:solidFill>
                <a:srgbClr val="70BF4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0" indent="0" algn="ctr" defTabSz="457200">
              <a:spcBef>
                <a:spcPts val="0"/>
              </a:spcBef>
              <a:buSzTx/>
              <a:buNone/>
              <a:defRPr sz="1800"/>
            </a:pPr>
            <a:r>
              <a:rPr sz="5400">
                <a:solidFill>
                  <a:srgbClr val="70BF41"/>
                </a:solidFill>
                <a:latin typeface="Calibri"/>
                <a:ea typeface="Calibri"/>
                <a:cs typeface="Calibri"/>
                <a:sym typeface="Calibri"/>
              </a:rPr>
              <a:t>everyone </a:t>
            </a:r>
            <a:r>
              <a:rPr sz="5400">
                <a:solidFill>
                  <a:srgbClr val="53585F"/>
                </a:solidFill>
                <a:latin typeface="Calibri"/>
                <a:ea typeface="Calibri"/>
                <a:cs typeface="Calibri"/>
                <a:sym typeface="Calibri"/>
              </a:rPr>
              <a:t>thinks</a:t>
            </a:r>
            <a:r>
              <a:rPr sz="5400">
                <a:solidFill>
                  <a:srgbClr val="70BF41"/>
                </a:solidFill>
                <a:latin typeface="Calibri"/>
                <a:ea typeface="Calibri"/>
                <a:cs typeface="Calibri"/>
                <a:sym typeface="Calibri"/>
              </a:rPr>
              <a:t> everyone else is doing it, so everyone </a:t>
            </a:r>
            <a:r>
              <a:rPr sz="5400">
                <a:solidFill>
                  <a:srgbClr val="53585F"/>
                </a:solidFill>
                <a:latin typeface="Calibri"/>
                <a:ea typeface="Calibri"/>
                <a:cs typeface="Calibri"/>
                <a:sym typeface="Calibri"/>
              </a:rPr>
              <a:t>claims</a:t>
            </a:r>
            <a:r>
              <a:rPr sz="5400">
                <a:solidFill>
                  <a:srgbClr val="70BF41"/>
                </a:solidFill>
                <a:latin typeface="Calibri"/>
                <a:ea typeface="Calibri"/>
                <a:cs typeface="Calibri"/>
                <a:sym typeface="Calibri"/>
              </a:rPr>
              <a:t> they are doing it...</a:t>
            </a:r>
            <a:endParaRPr sz="5400">
              <a:solidFill>
                <a:srgbClr val="70BF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fast" advClick="1">
    <p:wipe dir="l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/>
          <p:nvPr/>
        </p:nvSpPr>
        <p:spPr>
          <a:xfrm flipH="1">
            <a:off x="1935547" y="5116890"/>
            <a:ext cx="893868" cy="192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783" y="0"/>
                </a:moveTo>
                <a:cubicBezTo>
                  <a:pt x="2817" y="0"/>
                  <a:pt x="2817" y="0"/>
                  <a:pt x="2817" y="0"/>
                </a:cubicBezTo>
                <a:cubicBezTo>
                  <a:pt x="939" y="0"/>
                  <a:pt x="0" y="4320"/>
                  <a:pt x="0" y="8640"/>
                </a:cubicBezTo>
                <a:cubicBezTo>
                  <a:pt x="0" y="17280"/>
                  <a:pt x="939" y="21600"/>
                  <a:pt x="2817" y="21600"/>
                </a:cubicBezTo>
                <a:cubicBezTo>
                  <a:pt x="18783" y="21600"/>
                  <a:pt x="18783" y="21600"/>
                  <a:pt x="18783" y="21600"/>
                </a:cubicBezTo>
                <a:cubicBezTo>
                  <a:pt x="20661" y="21600"/>
                  <a:pt x="21600" y="17280"/>
                  <a:pt x="21600" y="8640"/>
                </a:cubicBezTo>
                <a:cubicBezTo>
                  <a:pt x="21600" y="4320"/>
                  <a:pt x="20661" y="0"/>
                  <a:pt x="18783" y="0"/>
                </a:cubicBezTo>
                <a:close/>
              </a:path>
            </a:pathLst>
          </a:custGeom>
          <a:solidFill>
            <a:srgbClr val="929292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07" name="Shape 1207"/>
          <p:cNvSpPr/>
          <p:nvPr/>
        </p:nvSpPr>
        <p:spPr>
          <a:xfrm flipH="1">
            <a:off x="1701260" y="4718127"/>
            <a:ext cx="1362440" cy="320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438"/>
                </a:lnTo>
                <a:cubicBezTo>
                  <a:pt x="21600" y="13021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3021"/>
                  <a:pt x="0" y="2438"/>
                </a:cubicBez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08" name="Shape 1208"/>
          <p:cNvSpPr/>
          <p:nvPr/>
        </p:nvSpPr>
        <p:spPr>
          <a:xfrm flipH="1">
            <a:off x="2078598" y="5387771"/>
            <a:ext cx="607767" cy="129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581" y="448"/>
                </a:lnTo>
                <a:cubicBezTo>
                  <a:pt x="20555" y="12520"/>
                  <a:pt x="16118" y="21600"/>
                  <a:pt x="10800" y="21600"/>
                </a:cubicBezTo>
                <a:cubicBezTo>
                  <a:pt x="5482" y="21600"/>
                  <a:pt x="1045" y="12520"/>
                  <a:pt x="19" y="448"/>
                </a:cubicBez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09" name="Shape 1209"/>
          <p:cNvSpPr/>
          <p:nvPr/>
        </p:nvSpPr>
        <p:spPr>
          <a:xfrm>
            <a:off x="2520950" y="731060"/>
            <a:ext cx="165413" cy="55727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0" name="Shape 1210"/>
          <p:cNvSpPr/>
          <p:nvPr/>
        </p:nvSpPr>
        <p:spPr>
          <a:xfrm>
            <a:off x="2538818" y="683017"/>
            <a:ext cx="902240" cy="411703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1" name="Shape 1211"/>
          <p:cNvSpPr/>
          <p:nvPr/>
        </p:nvSpPr>
        <p:spPr>
          <a:xfrm flipH="1">
            <a:off x="1795462" y="1733949"/>
            <a:ext cx="587020" cy="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2" name="Shape 1212"/>
          <p:cNvSpPr/>
          <p:nvPr/>
        </p:nvSpPr>
        <p:spPr>
          <a:xfrm flipH="1">
            <a:off x="3257665" y="2209328"/>
            <a:ext cx="355713" cy="379692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3" name="Shape 1213"/>
          <p:cNvSpPr/>
          <p:nvPr/>
        </p:nvSpPr>
        <p:spPr>
          <a:xfrm flipH="1">
            <a:off x="2829415" y="2826149"/>
            <a:ext cx="234286" cy="767196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4" name="Shape 1214"/>
          <p:cNvSpPr/>
          <p:nvPr/>
        </p:nvSpPr>
        <p:spPr>
          <a:xfrm flipH="1">
            <a:off x="2376245" y="2762649"/>
            <a:ext cx="507311" cy="17145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5" name="Shape 1215"/>
          <p:cNvSpPr/>
          <p:nvPr/>
        </p:nvSpPr>
        <p:spPr>
          <a:xfrm flipH="1">
            <a:off x="2239733" y="1882958"/>
            <a:ext cx="424646" cy="84873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6" name="Shape 1216"/>
          <p:cNvSpPr/>
          <p:nvPr/>
        </p:nvSpPr>
        <p:spPr>
          <a:xfrm flipV="1">
            <a:off x="960929" y="1861043"/>
            <a:ext cx="478999" cy="205520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7" name="Shape 1217"/>
          <p:cNvSpPr/>
          <p:nvPr/>
        </p:nvSpPr>
        <p:spPr>
          <a:xfrm>
            <a:off x="1691456" y="1978752"/>
            <a:ext cx="310382" cy="74655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8" name="Shape 1218"/>
          <p:cNvSpPr/>
          <p:nvPr/>
        </p:nvSpPr>
        <p:spPr>
          <a:xfrm flipH="1" flipV="1">
            <a:off x="1510776" y="1009697"/>
            <a:ext cx="109186" cy="64567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9" name="Shape 1219"/>
          <p:cNvSpPr/>
          <p:nvPr/>
        </p:nvSpPr>
        <p:spPr>
          <a:xfrm>
            <a:off x="1208163" y="2969024"/>
            <a:ext cx="526759" cy="761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0" name="Shape 1220"/>
          <p:cNvSpPr/>
          <p:nvPr/>
        </p:nvSpPr>
        <p:spPr>
          <a:xfrm flipH="1" flipV="1">
            <a:off x="2829413" y="3825799"/>
            <a:ext cx="350349" cy="39695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1" name="Shape 1221"/>
          <p:cNvSpPr/>
          <p:nvPr/>
        </p:nvSpPr>
        <p:spPr>
          <a:xfrm flipH="1">
            <a:off x="2121148" y="3704529"/>
            <a:ext cx="614179" cy="26612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2" name="Shape 1222"/>
          <p:cNvSpPr/>
          <p:nvPr/>
        </p:nvSpPr>
        <p:spPr>
          <a:xfrm flipV="1">
            <a:off x="1981199" y="3291582"/>
            <a:ext cx="20639" cy="44103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3" name="Shape 1223"/>
          <p:cNvSpPr/>
          <p:nvPr/>
        </p:nvSpPr>
        <p:spPr>
          <a:xfrm flipH="1">
            <a:off x="1439927" y="3209746"/>
            <a:ext cx="261336" cy="51808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4" name="Shape 1224"/>
          <p:cNvSpPr/>
          <p:nvPr/>
        </p:nvSpPr>
        <p:spPr>
          <a:xfrm flipH="1">
            <a:off x="1668152" y="4180395"/>
            <a:ext cx="195399" cy="21688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5" name="Shape 1225"/>
          <p:cNvSpPr/>
          <p:nvPr/>
        </p:nvSpPr>
        <p:spPr>
          <a:xfrm flipH="1">
            <a:off x="2478087" y="3825799"/>
            <a:ext cx="216970" cy="74806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6" name="Shape 1226"/>
          <p:cNvSpPr/>
          <p:nvPr/>
        </p:nvSpPr>
        <p:spPr>
          <a:xfrm>
            <a:off x="2093526" y="4105874"/>
            <a:ext cx="313876" cy="9108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7" name="Shape 1227"/>
          <p:cNvSpPr/>
          <p:nvPr/>
        </p:nvSpPr>
        <p:spPr>
          <a:xfrm flipH="1">
            <a:off x="2872856" y="4252518"/>
            <a:ext cx="317037" cy="20631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8" name="Shape 1228"/>
          <p:cNvSpPr/>
          <p:nvPr/>
        </p:nvSpPr>
        <p:spPr>
          <a:xfrm>
            <a:off x="2883554" y="3709592"/>
            <a:ext cx="476201" cy="8185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9" name="Shape 1229"/>
          <p:cNvSpPr/>
          <p:nvPr/>
        </p:nvSpPr>
        <p:spPr>
          <a:xfrm flipH="1" flipV="1">
            <a:off x="2829413" y="2297510"/>
            <a:ext cx="133889" cy="278730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0" name="Shape 1230"/>
          <p:cNvSpPr/>
          <p:nvPr/>
        </p:nvSpPr>
        <p:spPr>
          <a:xfrm flipH="1">
            <a:off x="3713162" y="2177991"/>
            <a:ext cx="39856" cy="78587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1" name="Shape 1231"/>
          <p:cNvSpPr/>
          <p:nvPr/>
        </p:nvSpPr>
        <p:spPr>
          <a:xfrm>
            <a:off x="3173513" y="2848374"/>
            <a:ext cx="295664" cy="56090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2" name="Shape 1232"/>
          <p:cNvSpPr/>
          <p:nvPr/>
        </p:nvSpPr>
        <p:spPr>
          <a:xfrm flipH="1" flipV="1">
            <a:off x="926612" y="2610246"/>
            <a:ext cx="169308" cy="218676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3" name="Shape 1233"/>
          <p:cNvSpPr/>
          <p:nvPr/>
        </p:nvSpPr>
        <p:spPr>
          <a:xfrm flipH="1">
            <a:off x="1011676" y="888868"/>
            <a:ext cx="412865" cy="39946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4" name="Shape 1234"/>
          <p:cNvSpPr/>
          <p:nvPr/>
        </p:nvSpPr>
        <p:spPr>
          <a:xfrm flipH="1" flipV="1">
            <a:off x="1005695" y="1631253"/>
            <a:ext cx="546880" cy="391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5" name="Shape 1235"/>
          <p:cNvSpPr/>
          <p:nvPr/>
        </p:nvSpPr>
        <p:spPr>
          <a:xfrm flipV="1">
            <a:off x="1719003" y="940546"/>
            <a:ext cx="430667" cy="78881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6" name="Shape 1236"/>
          <p:cNvSpPr/>
          <p:nvPr/>
        </p:nvSpPr>
        <p:spPr>
          <a:xfrm flipH="1" flipV="1">
            <a:off x="2329979" y="1165624"/>
            <a:ext cx="107973" cy="12972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7" name="Shape 1237"/>
          <p:cNvSpPr/>
          <p:nvPr/>
        </p:nvSpPr>
        <p:spPr>
          <a:xfrm flipH="1" flipV="1">
            <a:off x="2173289" y="574507"/>
            <a:ext cx="347662" cy="3765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8" name="Shape 1238"/>
          <p:cNvSpPr/>
          <p:nvPr/>
        </p:nvSpPr>
        <p:spPr>
          <a:xfrm flipH="1">
            <a:off x="3328987" y="1158533"/>
            <a:ext cx="140190" cy="26577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9" name="Shape 1239"/>
          <p:cNvSpPr/>
          <p:nvPr/>
        </p:nvSpPr>
        <p:spPr>
          <a:xfrm>
            <a:off x="3004588" y="1655371"/>
            <a:ext cx="464589" cy="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40" name="Shape 1240"/>
          <p:cNvSpPr/>
          <p:nvPr/>
        </p:nvSpPr>
        <p:spPr>
          <a:xfrm flipV="1">
            <a:off x="1195579" y="3029626"/>
            <a:ext cx="4923" cy="258139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41" name="Shape 1241"/>
          <p:cNvSpPr/>
          <p:nvPr/>
        </p:nvSpPr>
        <p:spPr>
          <a:xfrm flipH="1">
            <a:off x="1662111" y="3732612"/>
            <a:ext cx="638177" cy="6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AAD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42" name="Shape 1242"/>
          <p:cNvSpPr/>
          <p:nvPr/>
        </p:nvSpPr>
        <p:spPr>
          <a:xfrm flipH="1">
            <a:off x="2520950" y="3465912"/>
            <a:ext cx="488951" cy="4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43" name="Shape 1243"/>
          <p:cNvSpPr/>
          <p:nvPr/>
        </p:nvSpPr>
        <p:spPr>
          <a:xfrm flipH="1">
            <a:off x="1604962" y="2588024"/>
            <a:ext cx="887413" cy="88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44" name="Shape 1244"/>
          <p:cNvSpPr/>
          <p:nvPr/>
        </p:nvSpPr>
        <p:spPr>
          <a:xfrm flipH="1">
            <a:off x="2767012" y="2413399"/>
            <a:ext cx="639763" cy="6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0E139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45" name="Shape 1245"/>
          <p:cNvSpPr/>
          <p:nvPr/>
        </p:nvSpPr>
        <p:spPr>
          <a:xfrm flipH="1">
            <a:off x="3500437" y="1827612"/>
            <a:ext cx="487363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46" name="Shape 1246"/>
          <p:cNvSpPr/>
          <p:nvPr/>
        </p:nvSpPr>
        <p:spPr>
          <a:xfrm flipH="1">
            <a:off x="3328986" y="978299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47" name="Shape 1247"/>
          <p:cNvSpPr/>
          <p:nvPr/>
        </p:nvSpPr>
        <p:spPr>
          <a:xfrm flipH="1">
            <a:off x="2308223" y="1165624"/>
            <a:ext cx="885827" cy="885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AAD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48" name="Shape 1248"/>
          <p:cNvSpPr/>
          <p:nvPr/>
        </p:nvSpPr>
        <p:spPr>
          <a:xfrm flipH="1">
            <a:off x="1320800" y="1475187"/>
            <a:ext cx="639763" cy="639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0E139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49" name="Shape 1249"/>
          <p:cNvSpPr/>
          <p:nvPr/>
        </p:nvSpPr>
        <p:spPr>
          <a:xfrm flipH="1">
            <a:off x="1309686" y="700487"/>
            <a:ext cx="485777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0" name="Shape 1250"/>
          <p:cNvSpPr/>
          <p:nvPr/>
        </p:nvSpPr>
        <p:spPr>
          <a:xfrm flipH="1">
            <a:off x="989011" y="2762649"/>
            <a:ext cx="339727" cy="342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1" name="Shape 1251"/>
          <p:cNvSpPr/>
          <p:nvPr/>
        </p:nvSpPr>
        <p:spPr>
          <a:xfrm flipH="1">
            <a:off x="2308223" y="446485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2" name="Shape 1252"/>
          <p:cNvSpPr/>
          <p:nvPr/>
        </p:nvSpPr>
        <p:spPr>
          <a:xfrm flipH="1">
            <a:off x="752473" y="1913337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3" name="Shape 1253"/>
          <p:cNvSpPr/>
          <p:nvPr/>
        </p:nvSpPr>
        <p:spPr>
          <a:xfrm flipH="1">
            <a:off x="3009898" y="4062812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4" name="Shape 1254"/>
          <p:cNvSpPr/>
          <p:nvPr/>
        </p:nvSpPr>
        <p:spPr>
          <a:xfrm flipV="1">
            <a:off x="3383137" y="1542494"/>
            <a:ext cx="521621" cy="12891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5" name="Shape 1255"/>
          <p:cNvSpPr/>
          <p:nvPr/>
        </p:nvSpPr>
        <p:spPr>
          <a:xfrm>
            <a:off x="2060497" y="877118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6" name="Shape 1256"/>
          <p:cNvSpPr/>
          <p:nvPr/>
        </p:nvSpPr>
        <p:spPr>
          <a:xfrm>
            <a:off x="3308144" y="1567467"/>
            <a:ext cx="181875" cy="181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7" name="Shape 1257"/>
          <p:cNvSpPr/>
          <p:nvPr/>
        </p:nvSpPr>
        <p:spPr>
          <a:xfrm>
            <a:off x="1532331" y="4373979"/>
            <a:ext cx="159127" cy="159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17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8" name="Shape 1258"/>
          <p:cNvSpPr/>
          <p:nvPr/>
        </p:nvSpPr>
        <p:spPr>
          <a:xfrm>
            <a:off x="2735326" y="4429909"/>
            <a:ext cx="161033" cy="16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9" name="Shape 1259"/>
          <p:cNvSpPr/>
          <p:nvPr/>
        </p:nvSpPr>
        <p:spPr>
          <a:xfrm>
            <a:off x="2421148" y="4518947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0" name="Shape 1260"/>
          <p:cNvSpPr/>
          <p:nvPr/>
        </p:nvSpPr>
        <p:spPr>
          <a:xfrm>
            <a:off x="2378053" y="4158620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1" name="Shape 1261"/>
          <p:cNvSpPr/>
          <p:nvPr/>
        </p:nvSpPr>
        <p:spPr>
          <a:xfrm>
            <a:off x="3197746" y="3661198"/>
            <a:ext cx="215319" cy="215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2" name="Shape 1262"/>
          <p:cNvSpPr/>
          <p:nvPr/>
        </p:nvSpPr>
        <p:spPr>
          <a:xfrm>
            <a:off x="2710151" y="2148789"/>
            <a:ext cx="161033" cy="16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3" name="Shape 1263"/>
          <p:cNvSpPr/>
          <p:nvPr/>
        </p:nvSpPr>
        <p:spPr>
          <a:xfrm>
            <a:off x="2266502" y="1097178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4" name="Shape 1264"/>
          <p:cNvSpPr/>
          <p:nvPr/>
        </p:nvSpPr>
        <p:spPr>
          <a:xfrm>
            <a:off x="2054665" y="506000"/>
            <a:ext cx="132965" cy="132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5" name="Shape 1265"/>
          <p:cNvSpPr/>
          <p:nvPr/>
        </p:nvSpPr>
        <p:spPr>
          <a:xfrm>
            <a:off x="3257917" y="1360871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6" name="Shape 1266"/>
          <p:cNvSpPr/>
          <p:nvPr/>
        </p:nvSpPr>
        <p:spPr>
          <a:xfrm>
            <a:off x="3788355" y="1487725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7" name="Shape 1267"/>
          <p:cNvSpPr/>
          <p:nvPr/>
        </p:nvSpPr>
        <p:spPr>
          <a:xfrm>
            <a:off x="1366044" y="3720041"/>
            <a:ext cx="111799" cy="111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17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8" name="Shape 1268"/>
          <p:cNvSpPr/>
          <p:nvPr/>
        </p:nvSpPr>
        <p:spPr>
          <a:xfrm>
            <a:off x="828028" y="1542422"/>
            <a:ext cx="177669" cy="177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444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9" name="Shape 1269"/>
          <p:cNvSpPr/>
          <p:nvPr/>
        </p:nvSpPr>
        <p:spPr>
          <a:xfrm>
            <a:off x="3649736" y="2923133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70" name="Shape 1270"/>
          <p:cNvSpPr/>
          <p:nvPr/>
        </p:nvSpPr>
        <p:spPr>
          <a:xfrm>
            <a:off x="3420687" y="3386401"/>
            <a:ext cx="117239" cy="117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71" name="Shape 1271"/>
          <p:cNvSpPr/>
          <p:nvPr/>
        </p:nvSpPr>
        <p:spPr>
          <a:xfrm>
            <a:off x="1140667" y="3246535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72" name="Shape 1272"/>
          <p:cNvSpPr/>
          <p:nvPr/>
        </p:nvSpPr>
        <p:spPr>
          <a:xfrm>
            <a:off x="825939" y="2504444"/>
            <a:ext cx="132965" cy="132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73" name="Shape 1273"/>
          <p:cNvSpPr/>
          <p:nvPr/>
        </p:nvSpPr>
        <p:spPr>
          <a:xfrm>
            <a:off x="922824" y="1256220"/>
            <a:ext cx="126855" cy="126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285" name="Group 1285"/>
          <p:cNvGrpSpPr/>
          <p:nvPr/>
        </p:nvGrpSpPr>
        <p:grpSpPr>
          <a:xfrm>
            <a:off x="1526604" y="1614696"/>
            <a:ext cx="205963" cy="326427"/>
            <a:chOff x="0" y="0"/>
            <a:chExt cx="205962" cy="326426"/>
          </a:xfrm>
        </p:grpSpPr>
        <p:sp>
          <p:nvSpPr>
            <p:cNvPr id="1274" name="Shape 1274"/>
            <p:cNvSpPr/>
            <p:nvPr/>
          </p:nvSpPr>
          <p:spPr>
            <a:xfrm>
              <a:off x="0" y="44780"/>
              <a:ext cx="68350" cy="281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440"/>
                  </a:moveTo>
                  <a:cubicBezTo>
                    <a:pt x="21600" y="20628"/>
                    <a:pt x="16200" y="21600"/>
                    <a:pt x="11250" y="21600"/>
                  </a:cubicBezTo>
                  <a:cubicBezTo>
                    <a:pt x="6300" y="21600"/>
                    <a:pt x="0" y="20628"/>
                    <a:pt x="0" y="19440"/>
                  </a:cubicBezTo>
                  <a:cubicBezTo>
                    <a:pt x="0" y="5184"/>
                    <a:pt x="0" y="5184"/>
                    <a:pt x="0" y="5184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21600" y="5184"/>
                    <a:pt x="21600" y="5184"/>
                    <a:pt x="21600" y="5184"/>
                  </a:cubicBezTo>
                  <a:lnTo>
                    <a:pt x="21600" y="1944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5" name="Shape 1275"/>
            <p:cNvSpPr/>
            <p:nvPr/>
          </p:nvSpPr>
          <p:spPr>
            <a:xfrm>
              <a:off x="0" y="281645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6" name="Shape 1276"/>
            <p:cNvSpPr/>
            <p:nvPr/>
          </p:nvSpPr>
          <p:spPr>
            <a:xfrm>
              <a:off x="0" y="259255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7" name="Shape 1277"/>
            <p:cNvSpPr/>
            <p:nvPr/>
          </p:nvSpPr>
          <p:spPr>
            <a:xfrm>
              <a:off x="102523" y="0"/>
              <a:ext cx="103440" cy="326427"/>
            </a:xfrm>
            <a:prstGeom prst="rect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02523" y="44780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02523" y="101345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80" name="Shape 1280"/>
            <p:cNvSpPr/>
            <p:nvPr/>
          </p:nvSpPr>
          <p:spPr>
            <a:xfrm>
              <a:off x="102523" y="157321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81" name="Shape 1281"/>
            <p:cNvSpPr/>
            <p:nvPr/>
          </p:nvSpPr>
          <p:spPr>
            <a:xfrm>
              <a:off x="102523" y="213885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82" name="Shape 1282"/>
            <p:cNvSpPr/>
            <p:nvPr/>
          </p:nvSpPr>
          <p:spPr>
            <a:xfrm>
              <a:off x="102523" y="270450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83" name="Shape 1283"/>
            <p:cNvSpPr/>
            <p:nvPr/>
          </p:nvSpPr>
          <p:spPr>
            <a:xfrm>
              <a:off x="0" y="112540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84" name="Shape 1284"/>
            <p:cNvSpPr/>
            <p:nvPr/>
          </p:nvSpPr>
          <p:spPr>
            <a:xfrm flipH="1">
              <a:off x="34174" y="112540"/>
              <a:ext cx="1" cy="146716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286" name="Shape 1286"/>
          <p:cNvSpPr/>
          <p:nvPr/>
        </p:nvSpPr>
        <p:spPr>
          <a:xfrm>
            <a:off x="1863550" y="2859013"/>
            <a:ext cx="350050" cy="343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588" y="8365"/>
                </a:moveTo>
                <a:cubicBezTo>
                  <a:pt x="18069" y="6988"/>
                  <a:pt x="18069" y="6988"/>
                  <a:pt x="18069" y="6988"/>
                </a:cubicBezTo>
                <a:cubicBezTo>
                  <a:pt x="18069" y="6988"/>
                  <a:pt x="19315" y="4129"/>
                  <a:pt x="19212" y="4024"/>
                </a:cubicBezTo>
                <a:cubicBezTo>
                  <a:pt x="17550" y="2329"/>
                  <a:pt x="17550" y="2329"/>
                  <a:pt x="17550" y="2329"/>
                </a:cubicBezTo>
                <a:cubicBezTo>
                  <a:pt x="17446" y="2224"/>
                  <a:pt x="14538" y="3494"/>
                  <a:pt x="14538" y="3494"/>
                </a:cubicBezTo>
                <a:cubicBezTo>
                  <a:pt x="13292" y="2965"/>
                  <a:pt x="13292" y="2965"/>
                  <a:pt x="13292" y="2965"/>
                </a:cubicBezTo>
                <a:cubicBezTo>
                  <a:pt x="13292" y="2965"/>
                  <a:pt x="12046" y="0"/>
                  <a:pt x="11942" y="0"/>
                </a:cubicBezTo>
                <a:cubicBezTo>
                  <a:pt x="9554" y="0"/>
                  <a:pt x="9554" y="0"/>
                  <a:pt x="9554" y="0"/>
                </a:cubicBezTo>
                <a:cubicBezTo>
                  <a:pt x="9346" y="0"/>
                  <a:pt x="8308" y="2965"/>
                  <a:pt x="8308" y="2965"/>
                </a:cubicBezTo>
                <a:cubicBezTo>
                  <a:pt x="6958" y="3494"/>
                  <a:pt x="6958" y="3494"/>
                  <a:pt x="6958" y="3494"/>
                </a:cubicBezTo>
                <a:cubicBezTo>
                  <a:pt x="6958" y="3494"/>
                  <a:pt x="4050" y="2224"/>
                  <a:pt x="3946" y="2329"/>
                </a:cubicBezTo>
                <a:cubicBezTo>
                  <a:pt x="2285" y="4024"/>
                  <a:pt x="2285" y="4024"/>
                  <a:pt x="2285" y="4024"/>
                </a:cubicBezTo>
                <a:cubicBezTo>
                  <a:pt x="2181" y="4129"/>
                  <a:pt x="3531" y="6988"/>
                  <a:pt x="3531" y="6988"/>
                </a:cubicBezTo>
                <a:cubicBezTo>
                  <a:pt x="2908" y="8365"/>
                  <a:pt x="2908" y="8365"/>
                  <a:pt x="2908" y="8365"/>
                </a:cubicBezTo>
                <a:cubicBezTo>
                  <a:pt x="2908" y="8365"/>
                  <a:pt x="0" y="9529"/>
                  <a:pt x="0" y="9635"/>
                </a:cubicBezTo>
                <a:cubicBezTo>
                  <a:pt x="0" y="12071"/>
                  <a:pt x="0" y="12071"/>
                  <a:pt x="0" y="12071"/>
                </a:cubicBezTo>
                <a:cubicBezTo>
                  <a:pt x="0" y="12176"/>
                  <a:pt x="2908" y="13235"/>
                  <a:pt x="2908" y="13235"/>
                </a:cubicBezTo>
                <a:cubicBezTo>
                  <a:pt x="3531" y="14612"/>
                  <a:pt x="3531" y="14612"/>
                  <a:pt x="3531" y="14612"/>
                </a:cubicBezTo>
                <a:cubicBezTo>
                  <a:pt x="3531" y="14612"/>
                  <a:pt x="2181" y="17576"/>
                  <a:pt x="2285" y="17682"/>
                </a:cubicBezTo>
                <a:cubicBezTo>
                  <a:pt x="4050" y="19271"/>
                  <a:pt x="4050" y="19271"/>
                  <a:pt x="4050" y="19271"/>
                </a:cubicBezTo>
                <a:cubicBezTo>
                  <a:pt x="4154" y="19376"/>
                  <a:pt x="6958" y="18106"/>
                  <a:pt x="6958" y="18106"/>
                </a:cubicBezTo>
                <a:cubicBezTo>
                  <a:pt x="8308" y="18635"/>
                  <a:pt x="8308" y="18635"/>
                  <a:pt x="8308" y="18635"/>
                </a:cubicBezTo>
                <a:cubicBezTo>
                  <a:pt x="8308" y="18635"/>
                  <a:pt x="9450" y="21600"/>
                  <a:pt x="9658" y="21600"/>
                </a:cubicBezTo>
                <a:cubicBezTo>
                  <a:pt x="12046" y="21600"/>
                  <a:pt x="12046" y="21600"/>
                  <a:pt x="12046" y="21600"/>
                </a:cubicBezTo>
                <a:cubicBezTo>
                  <a:pt x="12150" y="21600"/>
                  <a:pt x="13292" y="18635"/>
                  <a:pt x="13292" y="18635"/>
                </a:cubicBezTo>
                <a:cubicBezTo>
                  <a:pt x="14642" y="18106"/>
                  <a:pt x="14642" y="18106"/>
                  <a:pt x="14642" y="18106"/>
                </a:cubicBezTo>
                <a:cubicBezTo>
                  <a:pt x="14642" y="18106"/>
                  <a:pt x="17550" y="19376"/>
                  <a:pt x="17654" y="19271"/>
                </a:cubicBezTo>
                <a:cubicBezTo>
                  <a:pt x="19315" y="17576"/>
                  <a:pt x="19315" y="17576"/>
                  <a:pt x="19315" y="17576"/>
                </a:cubicBezTo>
                <a:cubicBezTo>
                  <a:pt x="19419" y="17471"/>
                  <a:pt x="18069" y="14612"/>
                  <a:pt x="18069" y="14612"/>
                </a:cubicBezTo>
                <a:cubicBezTo>
                  <a:pt x="18588" y="13235"/>
                  <a:pt x="18588" y="13235"/>
                  <a:pt x="18588" y="13235"/>
                </a:cubicBezTo>
                <a:cubicBezTo>
                  <a:pt x="18588" y="13235"/>
                  <a:pt x="21600" y="12071"/>
                  <a:pt x="21600" y="11965"/>
                </a:cubicBezTo>
                <a:cubicBezTo>
                  <a:pt x="21600" y="9529"/>
                  <a:pt x="21600" y="9529"/>
                  <a:pt x="21600" y="9529"/>
                </a:cubicBezTo>
                <a:cubicBezTo>
                  <a:pt x="21600" y="9424"/>
                  <a:pt x="18588" y="8365"/>
                  <a:pt x="18588" y="8365"/>
                </a:cubicBezTo>
                <a:moveTo>
                  <a:pt x="14227" y="10800"/>
                </a:moveTo>
                <a:cubicBezTo>
                  <a:pt x="14227" y="12706"/>
                  <a:pt x="12669" y="14294"/>
                  <a:pt x="10800" y="14294"/>
                </a:cubicBezTo>
                <a:cubicBezTo>
                  <a:pt x="8827" y="14294"/>
                  <a:pt x="7269" y="12706"/>
                  <a:pt x="7269" y="10800"/>
                </a:cubicBezTo>
                <a:cubicBezTo>
                  <a:pt x="7269" y="8894"/>
                  <a:pt x="8827" y="7306"/>
                  <a:pt x="10800" y="7306"/>
                </a:cubicBezTo>
                <a:cubicBezTo>
                  <a:pt x="12669" y="7306"/>
                  <a:pt x="14227" y="8894"/>
                  <a:pt x="14227" y="10800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87" name="Shape 1287"/>
          <p:cNvSpPr/>
          <p:nvPr/>
        </p:nvSpPr>
        <p:spPr>
          <a:xfrm>
            <a:off x="3382114" y="1031961"/>
            <a:ext cx="230574" cy="221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4" h="21600" fill="norm" stroke="1" extrusionOk="0">
                <a:moveTo>
                  <a:pt x="21069" y="9180"/>
                </a:moveTo>
                <a:cubicBezTo>
                  <a:pt x="15541" y="13392"/>
                  <a:pt x="15541" y="13392"/>
                  <a:pt x="15541" y="13392"/>
                </a:cubicBezTo>
                <a:cubicBezTo>
                  <a:pt x="17588" y="20412"/>
                  <a:pt x="17588" y="20412"/>
                  <a:pt x="17588" y="20412"/>
                </a:cubicBezTo>
                <a:cubicBezTo>
                  <a:pt x="17793" y="20736"/>
                  <a:pt x="17588" y="21168"/>
                  <a:pt x="17281" y="21384"/>
                </a:cubicBezTo>
                <a:cubicBezTo>
                  <a:pt x="17178" y="21492"/>
                  <a:pt x="16974" y="21600"/>
                  <a:pt x="16769" y="21600"/>
                </a:cubicBezTo>
                <a:cubicBezTo>
                  <a:pt x="16667" y="21600"/>
                  <a:pt x="16462" y="21492"/>
                  <a:pt x="16257" y="21384"/>
                </a:cubicBezTo>
                <a:cubicBezTo>
                  <a:pt x="10729" y="17064"/>
                  <a:pt x="10729" y="17064"/>
                  <a:pt x="10729" y="17064"/>
                </a:cubicBezTo>
                <a:cubicBezTo>
                  <a:pt x="5099" y="21384"/>
                  <a:pt x="5099" y="21384"/>
                  <a:pt x="5099" y="21384"/>
                </a:cubicBezTo>
                <a:cubicBezTo>
                  <a:pt x="4792" y="21600"/>
                  <a:pt x="4382" y="21600"/>
                  <a:pt x="4075" y="21384"/>
                </a:cubicBezTo>
                <a:cubicBezTo>
                  <a:pt x="3768" y="21168"/>
                  <a:pt x="3666" y="20736"/>
                  <a:pt x="3768" y="20412"/>
                </a:cubicBezTo>
                <a:cubicBezTo>
                  <a:pt x="5918" y="13392"/>
                  <a:pt x="5918" y="13392"/>
                  <a:pt x="5918" y="13392"/>
                </a:cubicBezTo>
                <a:cubicBezTo>
                  <a:pt x="390" y="9180"/>
                  <a:pt x="390" y="9180"/>
                  <a:pt x="390" y="9180"/>
                </a:cubicBezTo>
                <a:cubicBezTo>
                  <a:pt x="83" y="8964"/>
                  <a:pt x="-122" y="8532"/>
                  <a:pt x="83" y="8100"/>
                </a:cubicBezTo>
                <a:cubicBezTo>
                  <a:pt x="185" y="7776"/>
                  <a:pt x="492" y="7560"/>
                  <a:pt x="902" y="7560"/>
                </a:cubicBezTo>
                <a:cubicBezTo>
                  <a:pt x="7760" y="7560"/>
                  <a:pt x="7760" y="7560"/>
                  <a:pt x="7760" y="7560"/>
                </a:cubicBezTo>
                <a:cubicBezTo>
                  <a:pt x="9910" y="540"/>
                  <a:pt x="9910" y="540"/>
                  <a:pt x="9910" y="540"/>
                </a:cubicBezTo>
                <a:cubicBezTo>
                  <a:pt x="10013" y="216"/>
                  <a:pt x="10320" y="0"/>
                  <a:pt x="10729" y="0"/>
                </a:cubicBezTo>
                <a:cubicBezTo>
                  <a:pt x="11139" y="0"/>
                  <a:pt x="11446" y="216"/>
                  <a:pt x="11548" y="540"/>
                </a:cubicBezTo>
                <a:cubicBezTo>
                  <a:pt x="13698" y="7560"/>
                  <a:pt x="13698" y="7560"/>
                  <a:pt x="13698" y="7560"/>
                </a:cubicBezTo>
                <a:cubicBezTo>
                  <a:pt x="20557" y="7560"/>
                  <a:pt x="20557" y="7560"/>
                  <a:pt x="20557" y="7560"/>
                </a:cubicBezTo>
                <a:cubicBezTo>
                  <a:pt x="20966" y="7560"/>
                  <a:pt x="21273" y="7776"/>
                  <a:pt x="21376" y="8100"/>
                </a:cubicBezTo>
                <a:cubicBezTo>
                  <a:pt x="21478" y="8532"/>
                  <a:pt x="21376" y="8964"/>
                  <a:pt x="21069" y="9180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88" name="Shape 1288"/>
          <p:cNvSpPr/>
          <p:nvPr/>
        </p:nvSpPr>
        <p:spPr>
          <a:xfrm>
            <a:off x="1068142" y="2868114"/>
            <a:ext cx="170228" cy="145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63" fill="norm" stroke="1" extrusionOk="0">
                <a:moveTo>
                  <a:pt x="3600" y="1997"/>
                </a:moveTo>
                <a:cubicBezTo>
                  <a:pt x="1000" y="159"/>
                  <a:pt x="1000" y="159"/>
                  <a:pt x="1000" y="159"/>
                </a:cubicBezTo>
                <a:cubicBezTo>
                  <a:pt x="400" y="-186"/>
                  <a:pt x="0" y="44"/>
                  <a:pt x="0" y="733"/>
                </a:cubicBezTo>
                <a:cubicBezTo>
                  <a:pt x="0" y="4640"/>
                  <a:pt x="0" y="4640"/>
                  <a:pt x="0" y="4640"/>
                </a:cubicBezTo>
                <a:cubicBezTo>
                  <a:pt x="0" y="5444"/>
                  <a:pt x="400" y="5674"/>
                  <a:pt x="1000" y="5329"/>
                </a:cubicBezTo>
                <a:cubicBezTo>
                  <a:pt x="3600" y="3376"/>
                  <a:pt x="3600" y="3376"/>
                  <a:pt x="3600" y="3376"/>
                </a:cubicBezTo>
                <a:cubicBezTo>
                  <a:pt x="4100" y="3031"/>
                  <a:pt x="4100" y="2457"/>
                  <a:pt x="3600" y="1997"/>
                </a:cubicBezTo>
                <a:moveTo>
                  <a:pt x="20500" y="733"/>
                </a:moveTo>
                <a:cubicBezTo>
                  <a:pt x="6800" y="733"/>
                  <a:pt x="6800" y="733"/>
                  <a:pt x="6800" y="733"/>
                </a:cubicBezTo>
                <a:cubicBezTo>
                  <a:pt x="6200" y="733"/>
                  <a:pt x="5700" y="1308"/>
                  <a:pt x="5700" y="2112"/>
                </a:cubicBezTo>
                <a:cubicBezTo>
                  <a:pt x="5700" y="3376"/>
                  <a:pt x="5700" y="3376"/>
                  <a:pt x="5700" y="3376"/>
                </a:cubicBezTo>
                <a:cubicBezTo>
                  <a:pt x="5700" y="4065"/>
                  <a:pt x="6200" y="4640"/>
                  <a:pt x="6800" y="4640"/>
                </a:cubicBezTo>
                <a:cubicBezTo>
                  <a:pt x="20500" y="4640"/>
                  <a:pt x="20500" y="4640"/>
                  <a:pt x="20500" y="4640"/>
                </a:cubicBezTo>
                <a:cubicBezTo>
                  <a:pt x="21100" y="4640"/>
                  <a:pt x="21600" y="4065"/>
                  <a:pt x="21600" y="3376"/>
                </a:cubicBezTo>
                <a:cubicBezTo>
                  <a:pt x="21600" y="2112"/>
                  <a:pt x="21600" y="2112"/>
                  <a:pt x="21600" y="2112"/>
                </a:cubicBezTo>
                <a:cubicBezTo>
                  <a:pt x="21600" y="1308"/>
                  <a:pt x="21100" y="733"/>
                  <a:pt x="20500" y="733"/>
                </a:cubicBezTo>
                <a:moveTo>
                  <a:pt x="1000" y="13142"/>
                </a:moveTo>
                <a:cubicBezTo>
                  <a:pt x="3600" y="11303"/>
                  <a:pt x="3600" y="11303"/>
                  <a:pt x="3600" y="11303"/>
                </a:cubicBezTo>
                <a:cubicBezTo>
                  <a:pt x="4100" y="10844"/>
                  <a:pt x="4100" y="10269"/>
                  <a:pt x="3500" y="10040"/>
                </a:cubicBezTo>
                <a:cubicBezTo>
                  <a:pt x="1000" y="8546"/>
                  <a:pt x="1000" y="8546"/>
                  <a:pt x="1000" y="8546"/>
                </a:cubicBezTo>
                <a:cubicBezTo>
                  <a:pt x="500" y="8201"/>
                  <a:pt x="0" y="8546"/>
                  <a:pt x="0" y="9235"/>
                </a:cubicBezTo>
                <a:cubicBezTo>
                  <a:pt x="0" y="12567"/>
                  <a:pt x="0" y="12567"/>
                  <a:pt x="0" y="12567"/>
                </a:cubicBezTo>
                <a:cubicBezTo>
                  <a:pt x="0" y="13257"/>
                  <a:pt x="400" y="13486"/>
                  <a:pt x="1000" y="13142"/>
                </a:cubicBezTo>
                <a:moveTo>
                  <a:pt x="20500" y="8661"/>
                </a:moveTo>
                <a:cubicBezTo>
                  <a:pt x="6800" y="8661"/>
                  <a:pt x="6800" y="8661"/>
                  <a:pt x="6800" y="8661"/>
                </a:cubicBezTo>
                <a:cubicBezTo>
                  <a:pt x="6200" y="8661"/>
                  <a:pt x="5700" y="9235"/>
                  <a:pt x="5700" y="9925"/>
                </a:cubicBezTo>
                <a:cubicBezTo>
                  <a:pt x="5700" y="11188"/>
                  <a:pt x="5700" y="11188"/>
                  <a:pt x="5700" y="11188"/>
                </a:cubicBezTo>
                <a:cubicBezTo>
                  <a:pt x="5700" y="11993"/>
                  <a:pt x="6200" y="12567"/>
                  <a:pt x="6800" y="12567"/>
                </a:cubicBezTo>
                <a:cubicBezTo>
                  <a:pt x="20500" y="12567"/>
                  <a:pt x="20500" y="12567"/>
                  <a:pt x="20500" y="12567"/>
                </a:cubicBezTo>
                <a:cubicBezTo>
                  <a:pt x="21100" y="12567"/>
                  <a:pt x="21600" y="11993"/>
                  <a:pt x="21600" y="11188"/>
                </a:cubicBezTo>
                <a:cubicBezTo>
                  <a:pt x="21600" y="9925"/>
                  <a:pt x="21600" y="9925"/>
                  <a:pt x="21600" y="9925"/>
                </a:cubicBezTo>
                <a:cubicBezTo>
                  <a:pt x="21600" y="9235"/>
                  <a:pt x="21100" y="8661"/>
                  <a:pt x="20500" y="8661"/>
                </a:cubicBezTo>
                <a:moveTo>
                  <a:pt x="3600" y="17737"/>
                </a:moveTo>
                <a:cubicBezTo>
                  <a:pt x="1000" y="15784"/>
                  <a:pt x="1000" y="15784"/>
                  <a:pt x="1000" y="15784"/>
                </a:cubicBezTo>
                <a:cubicBezTo>
                  <a:pt x="400" y="15440"/>
                  <a:pt x="0" y="15669"/>
                  <a:pt x="0" y="16474"/>
                </a:cubicBezTo>
                <a:cubicBezTo>
                  <a:pt x="0" y="20380"/>
                  <a:pt x="0" y="20380"/>
                  <a:pt x="0" y="20380"/>
                </a:cubicBezTo>
                <a:cubicBezTo>
                  <a:pt x="0" y="21069"/>
                  <a:pt x="400" y="21414"/>
                  <a:pt x="1000" y="20954"/>
                </a:cubicBezTo>
                <a:cubicBezTo>
                  <a:pt x="3600" y="19116"/>
                  <a:pt x="3600" y="19116"/>
                  <a:pt x="3600" y="19116"/>
                </a:cubicBezTo>
                <a:cubicBezTo>
                  <a:pt x="4100" y="18771"/>
                  <a:pt x="4100" y="18082"/>
                  <a:pt x="3600" y="17737"/>
                </a:cubicBezTo>
                <a:moveTo>
                  <a:pt x="20500" y="16474"/>
                </a:moveTo>
                <a:cubicBezTo>
                  <a:pt x="6800" y="16474"/>
                  <a:pt x="6800" y="16474"/>
                  <a:pt x="6800" y="16474"/>
                </a:cubicBezTo>
                <a:cubicBezTo>
                  <a:pt x="6200" y="16474"/>
                  <a:pt x="5700" y="17048"/>
                  <a:pt x="5700" y="17737"/>
                </a:cubicBezTo>
                <a:cubicBezTo>
                  <a:pt x="5700" y="19001"/>
                  <a:pt x="5700" y="19001"/>
                  <a:pt x="5700" y="19001"/>
                </a:cubicBezTo>
                <a:cubicBezTo>
                  <a:pt x="5700" y="19805"/>
                  <a:pt x="6200" y="20380"/>
                  <a:pt x="6800" y="20380"/>
                </a:cubicBezTo>
                <a:cubicBezTo>
                  <a:pt x="20500" y="20380"/>
                  <a:pt x="20500" y="20380"/>
                  <a:pt x="20500" y="20380"/>
                </a:cubicBezTo>
                <a:cubicBezTo>
                  <a:pt x="21100" y="20380"/>
                  <a:pt x="21600" y="19805"/>
                  <a:pt x="21600" y="19001"/>
                </a:cubicBezTo>
                <a:cubicBezTo>
                  <a:pt x="21600" y="17737"/>
                  <a:pt x="21600" y="17737"/>
                  <a:pt x="21600" y="17737"/>
                </a:cubicBezTo>
                <a:cubicBezTo>
                  <a:pt x="21600" y="17048"/>
                  <a:pt x="21100" y="16474"/>
                  <a:pt x="20500" y="16474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89" name="Shape 1289"/>
          <p:cNvSpPr/>
          <p:nvPr/>
        </p:nvSpPr>
        <p:spPr>
          <a:xfrm>
            <a:off x="3088487" y="4137835"/>
            <a:ext cx="170050" cy="186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5" fill="norm" stroke="1" extrusionOk="0">
                <a:moveTo>
                  <a:pt x="19378" y="85"/>
                </a:moveTo>
                <a:cubicBezTo>
                  <a:pt x="9134" y="2826"/>
                  <a:pt x="9134" y="2826"/>
                  <a:pt x="9134" y="2826"/>
                </a:cubicBezTo>
                <a:cubicBezTo>
                  <a:pt x="7776" y="3155"/>
                  <a:pt x="6789" y="4361"/>
                  <a:pt x="6789" y="5458"/>
                </a:cubicBezTo>
                <a:cubicBezTo>
                  <a:pt x="6789" y="14887"/>
                  <a:pt x="6789" y="14887"/>
                  <a:pt x="6789" y="14887"/>
                </a:cubicBezTo>
                <a:cubicBezTo>
                  <a:pt x="6789" y="15106"/>
                  <a:pt x="6789" y="15106"/>
                  <a:pt x="6789" y="15106"/>
                </a:cubicBezTo>
                <a:cubicBezTo>
                  <a:pt x="6789" y="15106"/>
                  <a:pt x="6048" y="14558"/>
                  <a:pt x="4443" y="14777"/>
                </a:cubicBezTo>
                <a:cubicBezTo>
                  <a:pt x="1975" y="15106"/>
                  <a:pt x="0" y="16751"/>
                  <a:pt x="0" y="18505"/>
                </a:cubicBezTo>
                <a:cubicBezTo>
                  <a:pt x="0" y="20260"/>
                  <a:pt x="1975" y="21356"/>
                  <a:pt x="4443" y="21027"/>
                </a:cubicBezTo>
                <a:cubicBezTo>
                  <a:pt x="6912" y="20698"/>
                  <a:pt x="8640" y="19163"/>
                  <a:pt x="8640" y="17409"/>
                </a:cubicBezTo>
                <a:cubicBezTo>
                  <a:pt x="8640" y="9185"/>
                  <a:pt x="8640" y="9185"/>
                  <a:pt x="8640" y="9185"/>
                </a:cubicBezTo>
                <a:cubicBezTo>
                  <a:pt x="8640" y="8418"/>
                  <a:pt x="9751" y="8089"/>
                  <a:pt x="9751" y="8089"/>
                </a:cubicBezTo>
                <a:cubicBezTo>
                  <a:pt x="18761" y="5458"/>
                  <a:pt x="18761" y="5458"/>
                  <a:pt x="18761" y="5458"/>
                </a:cubicBezTo>
                <a:cubicBezTo>
                  <a:pt x="18761" y="5458"/>
                  <a:pt x="19749" y="5238"/>
                  <a:pt x="19749" y="6006"/>
                </a:cubicBezTo>
                <a:cubicBezTo>
                  <a:pt x="19749" y="12584"/>
                  <a:pt x="19749" y="12584"/>
                  <a:pt x="19749" y="12584"/>
                </a:cubicBezTo>
                <a:cubicBezTo>
                  <a:pt x="19749" y="12694"/>
                  <a:pt x="19749" y="12694"/>
                  <a:pt x="19749" y="12694"/>
                </a:cubicBezTo>
                <a:cubicBezTo>
                  <a:pt x="19749" y="12694"/>
                  <a:pt x="18885" y="12146"/>
                  <a:pt x="17157" y="12365"/>
                </a:cubicBezTo>
                <a:cubicBezTo>
                  <a:pt x="14811" y="12584"/>
                  <a:pt x="12837" y="14229"/>
                  <a:pt x="12837" y="15983"/>
                </a:cubicBezTo>
                <a:cubicBezTo>
                  <a:pt x="12837" y="17738"/>
                  <a:pt x="14811" y="18834"/>
                  <a:pt x="17157" y="18615"/>
                </a:cubicBezTo>
                <a:cubicBezTo>
                  <a:pt x="19625" y="18286"/>
                  <a:pt x="21600" y="16641"/>
                  <a:pt x="21600" y="14887"/>
                </a:cubicBezTo>
                <a:cubicBezTo>
                  <a:pt x="21600" y="1510"/>
                  <a:pt x="21600" y="1510"/>
                  <a:pt x="21600" y="1510"/>
                </a:cubicBezTo>
                <a:cubicBezTo>
                  <a:pt x="21600" y="414"/>
                  <a:pt x="20613" y="-244"/>
                  <a:pt x="19378" y="85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0" name="Shape 1290"/>
          <p:cNvSpPr/>
          <p:nvPr/>
        </p:nvSpPr>
        <p:spPr>
          <a:xfrm>
            <a:off x="1804330" y="3939333"/>
            <a:ext cx="357731" cy="257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07" fill="norm" stroke="1" extrusionOk="0">
                <a:moveTo>
                  <a:pt x="10661" y="20607"/>
                </a:moveTo>
                <a:cubicBezTo>
                  <a:pt x="10161" y="20017"/>
                  <a:pt x="10161" y="20017"/>
                  <a:pt x="10161" y="20017"/>
                </a:cubicBezTo>
                <a:cubicBezTo>
                  <a:pt x="13049" y="16184"/>
                  <a:pt x="13049" y="16184"/>
                  <a:pt x="13049" y="16184"/>
                </a:cubicBezTo>
                <a:cubicBezTo>
                  <a:pt x="12438" y="15447"/>
                  <a:pt x="10606" y="13825"/>
                  <a:pt x="8051" y="16552"/>
                </a:cubicBezTo>
                <a:cubicBezTo>
                  <a:pt x="7829" y="16774"/>
                  <a:pt x="7829" y="16774"/>
                  <a:pt x="7829" y="16774"/>
                </a:cubicBezTo>
                <a:cubicBezTo>
                  <a:pt x="4886" y="12866"/>
                  <a:pt x="4886" y="12866"/>
                  <a:pt x="4886" y="12866"/>
                </a:cubicBezTo>
                <a:cubicBezTo>
                  <a:pt x="5164" y="12572"/>
                  <a:pt x="5164" y="12572"/>
                  <a:pt x="5164" y="12572"/>
                </a:cubicBezTo>
                <a:cubicBezTo>
                  <a:pt x="5220" y="12498"/>
                  <a:pt x="11216" y="6453"/>
                  <a:pt x="15992" y="12277"/>
                </a:cubicBezTo>
                <a:cubicBezTo>
                  <a:pt x="18046" y="9623"/>
                  <a:pt x="18046" y="9623"/>
                  <a:pt x="18046" y="9623"/>
                </a:cubicBezTo>
                <a:cubicBezTo>
                  <a:pt x="17547" y="8959"/>
                  <a:pt x="16158" y="7411"/>
                  <a:pt x="14104" y="6526"/>
                </a:cubicBezTo>
                <a:cubicBezTo>
                  <a:pt x="10606" y="5052"/>
                  <a:pt x="6885" y="6158"/>
                  <a:pt x="3110" y="9991"/>
                </a:cubicBezTo>
                <a:cubicBezTo>
                  <a:pt x="2887" y="10212"/>
                  <a:pt x="2887" y="10212"/>
                  <a:pt x="2887" y="10212"/>
                </a:cubicBezTo>
                <a:cubicBezTo>
                  <a:pt x="0" y="6453"/>
                  <a:pt x="0" y="6453"/>
                  <a:pt x="0" y="6453"/>
                </a:cubicBezTo>
                <a:cubicBezTo>
                  <a:pt x="222" y="6084"/>
                  <a:pt x="222" y="6084"/>
                  <a:pt x="222" y="6084"/>
                </a:cubicBezTo>
                <a:cubicBezTo>
                  <a:pt x="333" y="5937"/>
                  <a:pt x="2776" y="2619"/>
                  <a:pt x="6663" y="924"/>
                </a:cubicBezTo>
                <a:cubicBezTo>
                  <a:pt x="10272" y="-624"/>
                  <a:pt x="15770" y="-993"/>
                  <a:pt x="21600" y="6084"/>
                </a:cubicBezTo>
                <a:cubicBezTo>
                  <a:pt x="21156" y="6748"/>
                  <a:pt x="21156" y="6748"/>
                  <a:pt x="21156" y="6748"/>
                </a:cubicBezTo>
                <a:cubicBezTo>
                  <a:pt x="16658" y="1292"/>
                  <a:pt x="11827" y="-403"/>
                  <a:pt x="6885" y="1808"/>
                </a:cubicBezTo>
                <a:cubicBezTo>
                  <a:pt x="3831" y="3135"/>
                  <a:pt x="1610" y="5568"/>
                  <a:pt x="944" y="6453"/>
                </a:cubicBezTo>
                <a:cubicBezTo>
                  <a:pt x="2943" y="9033"/>
                  <a:pt x="2943" y="9033"/>
                  <a:pt x="2943" y="9033"/>
                </a:cubicBezTo>
                <a:cubicBezTo>
                  <a:pt x="5664" y="6379"/>
                  <a:pt x="9828" y="3725"/>
                  <a:pt x="14326" y="5716"/>
                </a:cubicBezTo>
                <a:cubicBezTo>
                  <a:pt x="17102" y="6895"/>
                  <a:pt x="18713" y="9254"/>
                  <a:pt x="18768" y="9328"/>
                </a:cubicBezTo>
                <a:cubicBezTo>
                  <a:pt x="18990" y="9623"/>
                  <a:pt x="18990" y="9623"/>
                  <a:pt x="18990" y="9623"/>
                </a:cubicBezTo>
                <a:cubicBezTo>
                  <a:pt x="15992" y="13530"/>
                  <a:pt x="15992" y="13530"/>
                  <a:pt x="15992" y="13530"/>
                </a:cubicBezTo>
                <a:cubicBezTo>
                  <a:pt x="15770" y="13235"/>
                  <a:pt x="15770" y="13235"/>
                  <a:pt x="15770" y="13235"/>
                </a:cubicBezTo>
                <a:cubicBezTo>
                  <a:pt x="11938" y="8222"/>
                  <a:pt x="7163" y="11834"/>
                  <a:pt x="5886" y="12940"/>
                </a:cubicBezTo>
                <a:cubicBezTo>
                  <a:pt x="7885" y="15594"/>
                  <a:pt x="7885" y="15594"/>
                  <a:pt x="7885" y="15594"/>
                </a:cubicBezTo>
                <a:cubicBezTo>
                  <a:pt x="11328" y="12203"/>
                  <a:pt x="13715" y="15889"/>
                  <a:pt x="13771" y="15889"/>
                </a:cubicBezTo>
                <a:cubicBezTo>
                  <a:pt x="13993" y="16184"/>
                  <a:pt x="13993" y="16184"/>
                  <a:pt x="13993" y="16184"/>
                </a:cubicBezTo>
                <a:lnTo>
                  <a:pt x="10661" y="20607"/>
                </a:lnTo>
                <a:close/>
              </a:path>
            </a:pathLst>
          </a:custGeom>
          <a:solidFill>
            <a:srgbClr val="C0E139"/>
          </a:solidFill>
          <a:ln w="12700">
            <a:solidFill>
              <a:srgbClr val="FFFFFF"/>
            </a:solidFill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297" name="Group 1297"/>
          <p:cNvGrpSpPr/>
          <p:nvPr/>
        </p:nvGrpSpPr>
        <p:grpSpPr>
          <a:xfrm>
            <a:off x="2589435" y="1364700"/>
            <a:ext cx="323405" cy="390193"/>
            <a:chOff x="0" y="0"/>
            <a:chExt cx="323404" cy="390192"/>
          </a:xfrm>
        </p:grpSpPr>
        <p:sp>
          <p:nvSpPr>
            <p:cNvPr id="1291" name="Shape 1291"/>
            <p:cNvSpPr/>
            <p:nvPr/>
          </p:nvSpPr>
          <p:spPr>
            <a:xfrm>
              <a:off x="0" y="0"/>
              <a:ext cx="323405" cy="255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50" y="13642"/>
                  </a:moveTo>
                  <a:cubicBezTo>
                    <a:pt x="13613" y="13642"/>
                    <a:pt x="13275" y="13500"/>
                    <a:pt x="13050" y="13074"/>
                  </a:cubicBezTo>
                  <a:cubicBezTo>
                    <a:pt x="12825" y="12647"/>
                    <a:pt x="12938" y="11795"/>
                    <a:pt x="13050" y="11368"/>
                  </a:cubicBezTo>
                  <a:cubicBezTo>
                    <a:pt x="13388" y="10232"/>
                    <a:pt x="13500" y="9663"/>
                    <a:pt x="13500" y="8526"/>
                  </a:cubicBezTo>
                  <a:cubicBezTo>
                    <a:pt x="13613" y="3553"/>
                    <a:pt x="13613" y="3553"/>
                    <a:pt x="13613" y="3553"/>
                  </a:cubicBezTo>
                  <a:cubicBezTo>
                    <a:pt x="13613" y="1563"/>
                    <a:pt x="12375" y="0"/>
                    <a:pt x="10800" y="0"/>
                  </a:cubicBezTo>
                  <a:cubicBezTo>
                    <a:pt x="9225" y="0"/>
                    <a:pt x="8100" y="1421"/>
                    <a:pt x="8100" y="3411"/>
                  </a:cubicBezTo>
                  <a:cubicBezTo>
                    <a:pt x="8100" y="8526"/>
                    <a:pt x="8100" y="8526"/>
                    <a:pt x="8100" y="8526"/>
                  </a:cubicBezTo>
                  <a:cubicBezTo>
                    <a:pt x="8100" y="9663"/>
                    <a:pt x="8213" y="10232"/>
                    <a:pt x="8550" y="11368"/>
                  </a:cubicBezTo>
                  <a:cubicBezTo>
                    <a:pt x="8663" y="11795"/>
                    <a:pt x="8775" y="12647"/>
                    <a:pt x="8550" y="13074"/>
                  </a:cubicBezTo>
                  <a:cubicBezTo>
                    <a:pt x="8325" y="13500"/>
                    <a:pt x="7988" y="13642"/>
                    <a:pt x="7650" y="13642"/>
                  </a:cubicBezTo>
                  <a:cubicBezTo>
                    <a:pt x="1800" y="13642"/>
                    <a:pt x="1800" y="13642"/>
                    <a:pt x="1800" y="13642"/>
                  </a:cubicBezTo>
                  <a:cubicBezTo>
                    <a:pt x="900" y="13642"/>
                    <a:pt x="0" y="15347"/>
                    <a:pt x="0" y="16484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484"/>
                    <a:pt x="21600" y="16484"/>
                    <a:pt x="21600" y="16484"/>
                  </a:cubicBezTo>
                  <a:cubicBezTo>
                    <a:pt x="21600" y="15347"/>
                    <a:pt x="20700" y="13642"/>
                    <a:pt x="19800" y="13642"/>
                  </a:cubicBezTo>
                  <a:lnTo>
                    <a:pt x="13950" y="13642"/>
                  </a:ln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92" name="Shape 1292"/>
            <p:cNvSpPr/>
            <p:nvPr/>
          </p:nvSpPr>
          <p:spPr>
            <a:xfrm>
              <a:off x="13358" y="255910"/>
              <a:ext cx="296689" cy="134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5886" y="21600"/>
                  </a:lnTo>
                  <a:lnTo>
                    <a:pt x="5886" y="10743"/>
                  </a:lnTo>
                  <a:lnTo>
                    <a:pt x="3429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69268" y="303014"/>
              <a:ext cx="1" cy="87179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94" name="Shape 1294"/>
            <p:cNvSpPr/>
            <p:nvPr/>
          </p:nvSpPr>
          <p:spPr>
            <a:xfrm>
              <a:off x="229195" y="322700"/>
              <a:ext cx="1" cy="67493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95" name="Shape 1295"/>
            <p:cNvSpPr/>
            <p:nvPr/>
          </p:nvSpPr>
          <p:spPr>
            <a:xfrm>
              <a:off x="188418" y="350118"/>
              <a:ext cx="1" cy="40075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153265" y="33746"/>
              <a:ext cx="16875" cy="16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301" name="Group 1301"/>
          <p:cNvGrpSpPr/>
          <p:nvPr/>
        </p:nvGrpSpPr>
        <p:grpSpPr>
          <a:xfrm>
            <a:off x="1451398" y="824962"/>
            <a:ext cx="182817" cy="240001"/>
            <a:chOff x="0" y="0"/>
            <a:chExt cx="182815" cy="240000"/>
          </a:xfrm>
        </p:grpSpPr>
        <p:sp>
          <p:nvSpPr>
            <p:cNvPr id="1298" name="Shape 1298"/>
            <p:cNvSpPr/>
            <p:nvPr/>
          </p:nvSpPr>
          <p:spPr>
            <a:xfrm>
              <a:off x="0" y="0"/>
              <a:ext cx="182816" cy="24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738"/>
                  </a:moveTo>
                  <a:cubicBezTo>
                    <a:pt x="21600" y="20762"/>
                    <a:pt x="20495" y="21600"/>
                    <a:pt x="19145" y="21600"/>
                  </a:cubicBezTo>
                  <a:cubicBezTo>
                    <a:pt x="2455" y="21600"/>
                    <a:pt x="2455" y="21600"/>
                    <a:pt x="2455" y="21600"/>
                  </a:cubicBezTo>
                  <a:cubicBezTo>
                    <a:pt x="1105" y="21600"/>
                    <a:pt x="0" y="20762"/>
                    <a:pt x="0" y="19738"/>
                  </a:cubicBezTo>
                  <a:cubicBezTo>
                    <a:pt x="0" y="1862"/>
                    <a:pt x="0" y="1862"/>
                    <a:pt x="0" y="1862"/>
                  </a:cubicBezTo>
                  <a:cubicBezTo>
                    <a:pt x="0" y="838"/>
                    <a:pt x="1105" y="0"/>
                    <a:pt x="2455" y="0"/>
                  </a:cubicBezTo>
                  <a:cubicBezTo>
                    <a:pt x="19145" y="0"/>
                    <a:pt x="19145" y="0"/>
                    <a:pt x="19145" y="0"/>
                  </a:cubicBezTo>
                  <a:cubicBezTo>
                    <a:pt x="20495" y="0"/>
                    <a:pt x="21600" y="838"/>
                    <a:pt x="21600" y="1862"/>
                  </a:cubicBezTo>
                  <a:lnTo>
                    <a:pt x="21600" y="19738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4692" y="32924"/>
              <a:ext cx="145697" cy="157690"/>
            </a:xfrm>
            <a:prstGeom prst="rect">
              <a:avLst/>
            </a:pr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24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00" name="Shape 1300"/>
            <p:cNvSpPr/>
            <p:nvPr/>
          </p:nvSpPr>
          <p:spPr>
            <a:xfrm>
              <a:off x="83177" y="207075"/>
              <a:ext cx="16463" cy="1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306" name="Group 1306"/>
          <p:cNvGrpSpPr/>
          <p:nvPr/>
        </p:nvGrpSpPr>
        <p:grpSpPr>
          <a:xfrm>
            <a:off x="2989937" y="2586459"/>
            <a:ext cx="199686" cy="304755"/>
            <a:chOff x="0" y="0"/>
            <a:chExt cx="199685" cy="304753"/>
          </a:xfrm>
        </p:grpSpPr>
        <p:sp>
          <p:nvSpPr>
            <p:cNvPr id="1302" name="Shape 1302"/>
            <p:cNvSpPr/>
            <p:nvPr/>
          </p:nvSpPr>
          <p:spPr>
            <a:xfrm>
              <a:off x="19803" y="0"/>
              <a:ext cx="153478" cy="52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884" y="21600"/>
                  </a:moveTo>
                  <a:lnTo>
                    <a:pt x="449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17884" y="2160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03" name="Shape 1303"/>
            <p:cNvSpPr/>
            <p:nvPr/>
          </p:nvSpPr>
          <p:spPr>
            <a:xfrm>
              <a:off x="0" y="52259"/>
              <a:ext cx="199686" cy="252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31" y="21600"/>
                  </a:moveTo>
                  <a:lnTo>
                    <a:pt x="8450" y="21600"/>
                  </a:lnTo>
                  <a:lnTo>
                    <a:pt x="0" y="7435"/>
                  </a:lnTo>
                  <a:lnTo>
                    <a:pt x="5593" y="0"/>
                  </a:lnTo>
                  <a:lnTo>
                    <a:pt x="15888" y="0"/>
                  </a:lnTo>
                  <a:lnTo>
                    <a:pt x="21600" y="7435"/>
                  </a:lnTo>
                  <a:lnTo>
                    <a:pt x="13031" y="2160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04" name="Shape 1304"/>
            <p:cNvSpPr/>
            <p:nvPr/>
          </p:nvSpPr>
          <p:spPr>
            <a:xfrm flipH="1">
              <a:off x="99017" y="157877"/>
              <a:ext cx="1" cy="146877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05" name="Shape 1305"/>
            <p:cNvSpPr/>
            <p:nvPr/>
          </p:nvSpPr>
          <p:spPr>
            <a:xfrm>
              <a:off x="72612" y="105068"/>
              <a:ext cx="52811" cy="5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311" name="Group 1311"/>
          <p:cNvGrpSpPr/>
          <p:nvPr/>
        </p:nvGrpSpPr>
        <p:grpSpPr>
          <a:xfrm>
            <a:off x="3621053" y="1983559"/>
            <a:ext cx="246131" cy="162606"/>
            <a:chOff x="0" y="0"/>
            <a:chExt cx="246130" cy="162604"/>
          </a:xfrm>
        </p:grpSpPr>
        <p:sp>
          <p:nvSpPr>
            <p:cNvPr id="1307" name="Shape 1307"/>
            <p:cNvSpPr/>
            <p:nvPr/>
          </p:nvSpPr>
          <p:spPr>
            <a:xfrm>
              <a:off x="0" y="0"/>
              <a:ext cx="246131" cy="162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326"/>
                  </a:moveTo>
                  <a:cubicBezTo>
                    <a:pt x="21600" y="20605"/>
                    <a:pt x="20855" y="21600"/>
                    <a:pt x="20110" y="21600"/>
                  </a:cubicBezTo>
                  <a:cubicBezTo>
                    <a:pt x="1490" y="21600"/>
                    <a:pt x="1490" y="21600"/>
                    <a:pt x="1490" y="21600"/>
                  </a:cubicBezTo>
                  <a:cubicBezTo>
                    <a:pt x="745" y="21600"/>
                    <a:pt x="0" y="20605"/>
                    <a:pt x="0" y="19326"/>
                  </a:cubicBezTo>
                  <a:cubicBezTo>
                    <a:pt x="0" y="2274"/>
                    <a:pt x="0" y="2274"/>
                    <a:pt x="0" y="2274"/>
                  </a:cubicBezTo>
                  <a:cubicBezTo>
                    <a:pt x="0" y="1137"/>
                    <a:pt x="745" y="0"/>
                    <a:pt x="1490" y="0"/>
                  </a:cubicBezTo>
                  <a:cubicBezTo>
                    <a:pt x="20110" y="0"/>
                    <a:pt x="20110" y="0"/>
                    <a:pt x="20110" y="0"/>
                  </a:cubicBezTo>
                  <a:cubicBezTo>
                    <a:pt x="20855" y="0"/>
                    <a:pt x="21600" y="1137"/>
                    <a:pt x="21600" y="2274"/>
                  </a:cubicBezTo>
                  <a:lnTo>
                    <a:pt x="21600" y="19326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08" name="Shape 1308"/>
            <p:cNvSpPr/>
            <p:nvPr/>
          </p:nvSpPr>
          <p:spPr>
            <a:xfrm>
              <a:off x="33765" y="43094"/>
              <a:ext cx="178601" cy="59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0800" y="2160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09" name="Shape 1309"/>
            <p:cNvSpPr/>
            <p:nvPr/>
          </p:nvSpPr>
          <p:spPr>
            <a:xfrm flipV="1">
              <a:off x="33765" y="98629"/>
              <a:ext cx="38208" cy="25769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10" name="Shape 1310"/>
            <p:cNvSpPr/>
            <p:nvPr/>
          </p:nvSpPr>
          <p:spPr>
            <a:xfrm flipH="1" flipV="1">
              <a:off x="174159" y="98629"/>
              <a:ext cx="38208" cy="25769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312" name="Shape 1312"/>
          <p:cNvSpPr/>
          <p:nvPr/>
        </p:nvSpPr>
        <p:spPr>
          <a:xfrm>
            <a:off x="2645508" y="3588549"/>
            <a:ext cx="251485" cy="208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1" h="21421" fill="norm" stroke="1" extrusionOk="0">
                <a:moveTo>
                  <a:pt x="19547" y="0"/>
                </a:moveTo>
                <a:cubicBezTo>
                  <a:pt x="15084" y="0"/>
                  <a:pt x="15084" y="0"/>
                  <a:pt x="15084" y="0"/>
                </a:cubicBezTo>
                <a:cubicBezTo>
                  <a:pt x="14013" y="0"/>
                  <a:pt x="12585" y="756"/>
                  <a:pt x="11871" y="1620"/>
                </a:cubicBezTo>
                <a:cubicBezTo>
                  <a:pt x="4373" y="10692"/>
                  <a:pt x="4373" y="10692"/>
                  <a:pt x="4373" y="10692"/>
                </a:cubicBezTo>
                <a:cubicBezTo>
                  <a:pt x="3570" y="11556"/>
                  <a:pt x="3570" y="13068"/>
                  <a:pt x="4373" y="13932"/>
                </a:cubicBezTo>
                <a:cubicBezTo>
                  <a:pt x="9907" y="20736"/>
                  <a:pt x="9907" y="20736"/>
                  <a:pt x="9907" y="20736"/>
                </a:cubicBezTo>
                <a:cubicBezTo>
                  <a:pt x="10621" y="21600"/>
                  <a:pt x="11871" y="21600"/>
                  <a:pt x="12585" y="20736"/>
                </a:cubicBezTo>
                <a:cubicBezTo>
                  <a:pt x="20082" y="11664"/>
                  <a:pt x="20082" y="11664"/>
                  <a:pt x="20082" y="11664"/>
                </a:cubicBezTo>
                <a:cubicBezTo>
                  <a:pt x="20885" y="10800"/>
                  <a:pt x="21421" y="8964"/>
                  <a:pt x="21421" y="7668"/>
                </a:cubicBezTo>
                <a:cubicBezTo>
                  <a:pt x="21421" y="2376"/>
                  <a:pt x="21421" y="2376"/>
                  <a:pt x="21421" y="2376"/>
                </a:cubicBezTo>
                <a:cubicBezTo>
                  <a:pt x="21421" y="1080"/>
                  <a:pt x="20618" y="0"/>
                  <a:pt x="19547" y="0"/>
                </a:cubicBezTo>
                <a:moveTo>
                  <a:pt x="16958" y="7668"/>
                </a:moveTo>
                <a:cubicBezTo>
                  <a:pt x="15976" y="7668"/>
                  <a:pt x="15084" y="6696"/>
                  <a:pt x="15084" y="5400"/>
                </a:cubicBezTo>
                <a:cubicBezTo>
                  <a:pt x="15084" y="4104"/>
                  <a:pt x="15976" y="3132"/>
                  <a:pt x="16958" y="3132"/>
                </a:cubicBezTo>
                <a:cubicBezTo>
                  <a:pt x="18029" y="3132"/>
                  <a:pt x="18922" y="4104"/>
                  <a:pt x="18922" y="5400"/>
                </a:cubicBezTo>
                <a:cubicBezTo>
                  <a:pt x="18922" y="6696"/>
                  <a:pt x="18029" y="7668"/>
                  <a:pt x="16958" y="7668"/>
                </a:cubicBezTo>
                <a:moveTo>
                  <a:pt x="1517" y="12852"/>
                </a:moveTo>
                <a:cubicBezTo>
                  <a:pt x="8300" y="21168"/>
                  <a:pt x="8300" y="21168"/>
                  <a:pt x="8300" y="21168"/>
                </a:cubicBezTo>
                <a:cubicBezTo>
                  <a:pt x="7586" y="21600"/>
                  <a:pt x="6694" y="21492"/>
                  <a:pt x="6069" y="20736"/>
                </a:cubicBezTo>
                <a:cubicBezTo>
                  <a:pt x="535" y="13932"/>
                  <a:pt x="535" y="13932"/>
                  <a:pt x="535" y="13932"/>
                </a:cubicBezTo>
                <a:cubicBezTo>
                  <a:pt x="-179" y="13068"/>
                  <a:pt x="-179" y="11556"/>
                  <a:pt x="535" y="10692"/>
                </a:cubicBezTo>
                <a:cubicBezTo>
                  <a:pt x="8033" y="1620"/>
                  <a:pt x="8033" y="1620"/>
                  <a:pt x="8033" y="1620"/>
                </a:cubicBezTo>
                <a:cubicBezTo>
                  <a:pt x="8747" y="756"/>
                  <a:pt x="10175" y="0"/>
                  <a:pt x="11246" y="0"/>
                </a:cubicBezTo>
                <a:cubicBezTo>
                  <a:pt x="1517" y="11772"/>
                  <a:pt x="1517" y="11772"/>
                  <a:pt x="1517" y="11772"/>
                </a:cubicBezTo>
                <a:cubicBezTo>
                  <a:pt x="1249" y="12096"/>
                  <a:pt x="1249" y="12636"/>
                  <a:pt x="1517" y="12852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326" name="Group 1326"/>
          <p:cNvGrpSpPr/>
          <p:nvPr/>
        </p:nvGrpSpPr>
        <p:grpSpPr>
          <a:xfrm>
            <a:off x="3047718" y="1955429"/>
            <a:ext cx="304726" cy="292026"/>
            <a:chOff x="0" y="0"/>
            <a:chExt cx="304725" cy="292025"/>
          </a:xfrm>
        </p:grpSpPr>
        <p:sp>
          <p:nvSpPr>
            <p:cNvPr id="1313" name="Shape 1313"/>
            <p:cNvSpPr/>
            <p:nvPr/>
          </p:nvSpPr>
          <p:spPr>
            <a:xfrm>
              <a:off x="0" y="0"/>
              <a:ext cx="304726" cy="292026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14" name="Shape 1314"/>
            <p:cNvSpPr/>
            <p:nvPr/>
          </p:nvSpPr>
          <p:spPr>
            <a:xfrm flipV="1">
              <a:off x="151283" y="90665"/>
              <a:ext cx="1" cy="86975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15" name="Shape 1315"/>
            <p:cNvSpPr/>
            <p:nvPr/>
          </p:nvSpPr>
          <p:spPr>
            <a:xfrm flipV="1">
              <a:off x="211375" y="151283"/>
              <a:ext cx="1" cy="26357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16" name="Shape 1316"/>
            <p:cNvSpPr/>
            <p:nvPr/>
          </p:nvSpPr>
          <p:spPr>
            <a:xfrm flipV="1">
              <a:off x="80649" y="37426"/>
              <a:ext cx="1" cy="73270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17" name="Shape 1317"/>
            <p:cNvSpPr/>
            <p:nvPr/>
          </p:nvSpPr>
          <p:spPr>
            <a:xfrm flipV="1">
              <a:off x="80649" y="130726"/>
              <a:ext cx="1" cy="46914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18" name="Shape 1318"/>
            <p:cNvSpPr/>
            <p:nvPr/>
          </p:nvSpPr>
          <p:spPr>
            <a:xfrm flipV="1">
              <a:off x="211375" y="37425"/>
              <a:ext cx="1" cy="93301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19" name="Shape 1319"/>
            <p:cNvSpPr/>
            <p:nvPr/>
          </p:nvSpPr>
          <p:spPr>
            <a:xfrm flipV="1">
              <a:off x="151283" y="37426"/>
              <a:ext cx="1" cy="32682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191344" y="130725"/>
              <a:ext cx="53289" cy="20558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21" name="Shape 1321"/>
            <p:cNvSpPr/>
            <p:nvPr/>
          </p:nvSpPr>
          <p:spPr>
            <a:xfrm>
              <a:off x="130726" y="70107"/>
              <a:ext cx="53289" cy="20558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22" name="Shape 1322"/>
            <p:cNvSpPr/>
            <p:nvPr/>
          </p:nvSpPr>
          <p:spPr>
            <a:xfrm>
              <a:off x="60091" y="110695"/>
              <a:ext cx="53289" cy="20031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23" name="Shape 1323"/>
            <p:cNvSpPr/>
            <p:nvPr/>
          </p:nvSpPr>
          <p:spPr>
            <a:xfrm>
              <a:off x="191344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24" name="Shape 1324"/>
            <p:cNvSpPr/>
            <p:nvPr/>
          </p:nvSpPr>
          <p:spPr>
            <a:xfrm>
              <a:off x="130726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25" name="Shape 1325"/>
            <p:cNvSpPr/>
            <p:nvPr/>
          </p:nvSpPr>
          <p:spPr>
            <a:xfrm>
              <a:off x="60091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333" name="Group 1333"/>
          <p:cNvGrpSpPr/>
          <p:nvPr/>
        </p:nvGrpSpPr>
        <p:grpSpPr>
          <a:xfrm>
            <a:off x="2008415" y="1968955"/>
            <a:ext cx="303955" cy="293729"/>
            <a:chOff x="0" y="0"/>
            <a:chExt cx="303954" cy="293728"/>
          </a:xfrm>
        </p:grpSpPr>
        <p:sp>
          <p:nvSpPr>
            <p:cNvPr id="1327" name="Shape 1327"/>
            <p:cNvSpPr/>
            <p:nvPr/>
          </p:nvSpPr>
          <p:spPr>
            <a:xfrm>
              <a:off x="12454" y="250549"/>
              <a:ext cx="279047" cy="4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0" h="21600" fill="norm" stroke="1" extrusionOk="0">
                  <a:moveTo>
                    <a:pt x="19100" y="21600"/>
                  </a:moveTo>
                  <a:cubicBezTo>
                    <a:pt x="1500" y="21600"/>
                    <a:pt x="1500" y="21600"/>
                    <a:pt x="1500" y="21600"/>
                  </a:cubicBezTo>
                  <a:cubicBezTo>
                    <a:pt x="-500" y="21600"/>
                    <a:pt x="-500" y="0"/>
                    <a:pt x="1500" y="0"/>
                  </a:cubicBezTo>
                  <a:cubicBezTo>
                    <a:pt x="19100" y="0"/>
                    <a:pt x="19100" y="0"/>
                    <a:pt x="19100" y="0"/>
                  </a:cubicBezTo>
                  <a:cubicBezTo>
                    <a:pt x="21100" y="0"/>
                    <a:pt x="21100" y="21600"/>
                    <a:pt x="19100" y="21600"/>
                  </a:cubicBez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28" name="Shape 1328"/>
            <p:cNvSpPr/>
            <p:nvPr/>
          </p:nvSpPr>
          <p:spPr>
            <a:xfrm>
              <a:off x="69313" y="103401"/>
              <a:ext cx="165329" cy="109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92" y="21600"/>
                  </a:moveTo>
                  <a:cubicBezTo>
                    <a:pt x="21246" y="19710"/>
                    <a:pt x="21600" y="17820"/>
                    <a:pt x="21600" y="15930"/>
                  </a:cubicBezTo>
                  <a:cubicBezTo>
                    <a:pt x="21600" y="7020"/>
                    <a:pt x="16643" y="0"/>
                    <a:pt x="10800" y="0"/>
                  </a:cubicBezTo>
                  <a:cubicBezTo>
                    <a:pt x="4957" y="0"/>
                    <a:pt x="0" y="7020"/>
                    <a:pt x="0" y="15930"/>
                  </a:cubicBezTo>
                  <a:cubicBezTo>
                    <a:pt x="0" y="17820"/>
                    <a:pt x="354" y="19710"/>
                    <a:pt x="708" y="2133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29" name="Shape 1329"/>
            <p:cNvSpPr/>
            <p:nvPr/>
          </p:nvSpPr>
          <p:spPr>
            <a:xfrm>
              <a:off x="119309" y="-1"/>
              <a:ext cx="65337" cy="65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0" name="Shape 1330"/>
            <p:cNvSpPr/>
            <p:nvPr/>
          </p:nvSpPr>
          <p:spPr>
            <a:xfrm>
              <a:off x="119309" y="32952"/>
              <a:ext cx="65336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1" name="Shape 1331"/>
            <p:cNvSpPr/>
            <p:nvPr/>
          </p:nvSpPr>
          <p:spPr>
            <a:xfrm>
              <a:off x="152261" y="65336"/>
              <a:ext cx="1" cy="38066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2" name="Shape 1332"/>
            <p:cNvSpPr/>
            <p:nvPr/>
          </p:nvSpPr>
          <p:spPr>
            <a:xfrm>
              <a:off x="0" y="103401"/>
              <a:ext cx="303955" cy="147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004" y="1400"/>
                  </a:moveTo>
                  <a:cubicBezTo>
                    <a:pt x="7136" y="600"/>
                    <a:pt x="6364" y="0"/>
                    <a:pt x="5400" y="0"/>
                  </a:cubicBezTo>
                  <a:cubicBezTo>
                    <a:pt x="2218" y="0"/>
                    <a:pt x="0" y="5400"/>
                    <a:pt x="0" y="12000"/>
                  </a:cubicBezTo>
                  <a:cubicBezTo>
                    <a:pt x="0" y="16200"/>
                    <a:pt x="1157" y="19400"/>
                    <a:pt x="2700" y="21600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20539" y="19400"/>
                    <a:pt x="21600" y="16200"/>
                    <a:pt x="21600" y="12000"/>
                  </a:cubicBezTo>
                  <a:cubicBezTo>
                    <a:pt x="21600" y="5400"/>
                    <a:pt x="19382" y="0"/>
                    <a:pt x="16200" y="0"/>
                  </a:cubicBezTo>
                  <a:cubicBezTo>
                    <a:pt x="15236" y="0"/>
                    <a:pt x="14464" y="600"/>
                    <a:pt x="13596" y="140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346" name="Group 1346"/>
          <p:cNvGrpSpPr/>
          <p:nvPr/>
        </p:nvGrpSpPr>
        <p:grpSpPr>
          <a:xfrm>
            <a:off x="2065985" y="4340465"/>
            <a:ext cx="233223" cy="299085"/>
            <a:chOff x="0" y="0"/>
            <a:chExt cx="233221" cy="299084"/>
          </a:xfrm>
        </p:grpSpPr>
        <p:sp>
          <p:nvSpPr>
            <p:cNvPr id="1334" name="Shape 1334"/>
            <p:cNvSpPr/>
            <p:nvPr/>
          </p:nvSpPr>
          <p:spPr>
            <a:xfrm>
              <a:off x="181394" y="154940"/>
              <a:ext cx="51828" cy="7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480" y="0"/>
                    <a:pt x="6480" y="0"/>
                    <a:pt x="6480" y="0"/>
                  </a:cubicBezTo>
                  <a:cubicBezTo>
                    <a:pt x="15660" y="0"/>
                    <a:pt x="21600" y="4629"/>
                    <a:pt x="21600" y="10800"/>
                  </a:cubicBezTo>
                  <a:cubicBezTo>
                    <a:pt x="21600" y="16971"/>
                    <a:pt x="15660" y="21600"/>
                    <a:pt x="6480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5" name="Shape 1335"/>
            <p:cNvSpPr/>
            <p:nvPr/>
          </p:nvSpPr>
          <p:spPr>
            <a:xfrm>
              <a:off x="15656" y="133886"/>
              <a:ext cx="165739" cy="165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8225"/>
                  </a:moveTo>
                  <a:cubicBezTo>
                    <a:pt x="21600" y="20250"/>
                    <a:pt x="20081" y="21600"/>
                    <a:pt x="18225" y="21600"/>
                  </a:cubicBezTo>
                  <a:cubicBezTo>
                    <a:pt x="3375" y="21600"/>
                    <a:pt x="3375" y="21600"/>
                    <a:pt x="3375" y="21600"/>
                  </a:cubicBezTo>
                  <a:cubicBezTo>
                    <a:pt x="1519" y="21600"/>
                    <a:pt x="0" y="20081"/>
                    <a:pt x="0" y="182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8225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6" name="Shape 1336"/>
            <p:cNvSpPr/>
            <p:nvPr/>
          </p:nvSpPr>
          <p:spPr>
            <a:xfrm>
              <a:off x="171601" y="1079"/>
              <a:ext cx="46025" cy="7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094" h="18018" fill="norm" stroke="1" extrusionOk="0">
                  <a:moveTo>
                    <a:pt x="4045" y="0"/>
                  </a:moveTo>
                  <a:cubicBezTo>
                    <a:pt x="8704" y="5158"/>
                    <a:pt x="1928" y="7737"/>
                    <a:pt x="657" y="10639"/>
                  </a:cubicBezTo>
                  <a:cubicBezTo>
                    <a:pt x="-1037" y="13540"/>
                    <a:pt x="657" y="16119"/>
                    <a:pt x="4469" y="17409"/>
                  </a:cubicBezTo>
                  <a:cubicBezTo>
                    <a:pt x="16751" y="21600"/>
                    <a:pt x="20563" y="2901"/>
                    <a:pt x="4045" y="0"/>
                  </a:cubicBez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7" name="Shape 1337"/>
            <p:cNvSpPr/>
            <p:nvPr/>
          </p:nvSpPr>
          <p:spPr>
            <a:xfrm flipV="1">
              <a:off x="145223" y="68022"/>
              <a:ext cx="35092" cy="65864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8" name="Shape 1338"/>
            <p:cNvSpPr/>
            <p:nvPr/>
          </p:nvSpPr>
          <p:spPr>
            <a:xfrm flipH="1">
              <a:off x="171136" y="73421"/>
              <a:ext cx="23215" cy="60465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9" name="Shape 1339"/>
            <p:cNvSpPr/>
            <p:nvPr/>
          </p:nvSpPr>
          <p:spPr>
            <a:xfrm>
              <a:off x="0" y="51287"/>
              <a:ext cx="67484" cy="82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8294" y="21600"/>
                  </a:lnTo>
                  <a:lnTo>
                    <a:pt x="1728" y="10871"/>
                  </a:lnTo>
                  <a:lnTo>
                    <a:pt x="0" y="0"/>
                  </a:lnTo>
                  <a:lnTo>
                    <a:pt x="11578" y="5365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40" name="Shape 1340"/>
            <p:cNvSpPr/>
            <p:nvPr/>
          </p:nvSpPr>
          <p:spPr>
            <a:xfrm flipV="1">
              <a:off x="5399" y="71802"/>
              <a:ext cx="30773" cy="21056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41" name="Shape 1341"/>
            <p:cNvSpPr/>
            <p:nvPr/>
          </p:nvSpPr>
          <p:spPr>
            <a:xfrm>
              <a:off x="77740" y="0"/>
              <a:ext cx="74785" cy="133885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42" name="Shape 1342"/>
            <p:cNvSpPr/>
            <p:nvPr/>
          </p:nvSpPr>
          <p:spPr>
            <a:xfrm flipH="1">
              <a:off x="109053" y="30772"/>
              <a:ext cx="30773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43" name="Shape 1343"/>
            <p:cNvSpPr/>
            <p:nvPr/>
          </p:nvSpPr>
          <p:spPr>
            <a:xfrm flipH="1">
              <a:off x="119310" y="51286"/>
              <a:ext cx="20515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44" name="Shape 1344"/>
            <p:cNvSpPr/>
            <p:nvPr/>
          </p:nvSpPr>
          <p:spPr>
            <a:xfrm flipH="1">
              <a:off x="109053" y="71801"/>
              <a:ext cx="30773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45" name="Shape 1345"/>
            <p:cNvSpPr/>
            <p:nvPr/>
          </p:nvSpPr>
          <p:spPr>
            <a:xfrm flipH="1">
              <a:off x="119310" y="103113"/>
              <a:ext cx="20515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352" name="Group 1352"/>
          <p:cNvGrpSpPr/>
          <p:nvPr/>
        </p:nvGrpSpPr>
        <p:grpSpPr>
          <a:xfrm>
            <a:off x="1915618" y="719144"/>
            <a:ext cx="425880" cy="315951"/>
            <a:chOff x="0" y="0"/>
            <a:chExt cx="425879" cy="315949"/>
          </a:xfrm>
        </p:grpSpPr>
        <p:sp>
          <p:nvSpPr>
            <p:cNvPr id="1347" name="Shape 1347"/>
            <p:cNvSpPr/>
            <p:nvPr/>
          </p:nvSpPr>
          <p:spPr>
            <a:xfrm>
              <a:off x="0" y="182958"/>
              <a:ext cx="43819" cy="81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1700" y="21600"/>
                    <a:pt x="0" y="19636"/>
                    <a:pt x="0" y="10800"/>
                  </a:cubicBezTo>
                  <a:cubicBezTo>
                    <a:pt x="0" y="1964"/>
                    <a:pt x="11700" y="0"/>
                    <a:pt x="21600" y="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48" name="Shape 1348"/>
            <p:cNvSpPr/>
            <p:nvPr/>
          </p:nvSpPr>
          <p:spPr>
            <a:xfrm>
              <a:off x="43818" y="123766"/>
              <a:ext cx="58425" cy="192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2700" y="21600"/>
                    <a:pt x="0" y="19938"/>
                    <a:pt x="0" y="17446"/>
                  </a:cubicBezTo>
                  <a:cubicBezTo>
                    <a:pt x="0" y="4777"/>
                    <a:pt x="0" y="4777"/>
                    <a:pt x="0" y="4777"/>
                  </a:cubicBezTo>
                  <a:cubicBezTo>
                    <a:pt x="0" y="2492"/>
                    <a:pt x="3375" y="0"/>
                    <a:pt x="1080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49" name="Shape 1349"/>
            <p:cNvSpPr/>
            <p:nvPr/>
          </p:nvSpPr>
          <p:spPr>
            <a:xfrm>
              <a:off x="382061" y="182958"/>
              <a:ext cx="43819" cy="73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900" y="21600"/>
                    <a:pt x="21600" y="19440"/>
                    <a:pt x="21600" y="10800"/>
                  </a:cubicBezTo>
                  <a:cubicBezTo>
                    <a:pt x="21600" y="2160"/>
                    <a:pt x="9900" y="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50" name="Shape 1350"/>
            <p:cNvSpPr/>
            <p:nvPr/>
          </p:nvSpPr>
          <p:spPr>
            <a:xfrm>
              <a:off x="322868" y="123766"/>
              <a:ext cx="59194" cy="192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18900" y="21600"/>
                    <a:pt x="21600" y="19938"/>
                    <a:pt x="21600" y="17446"/>
                  </a:cubicBezTo>
                  <a:cubicBezTo>
                    <a:pt x="21600" y="4777"/>
                    <a:pt x="21600" y="4777"/>
                    <a:pt x="21600" y="4777"/>
                  </a:cubicBezTo>
                  <a:cubicBezTo>
                    <a:pt x="21600" y="2492"/>
                    <a:pt x="16200" y="0"/>
                    <a:pt x="81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51" name="Shape 1351"/>
            <p:cNvSpPr/>
            <p:nvPr/>
          </p:nvSpPr>
          <p:spPr>
            <a:xfrm>
              <a:off x="82255" y="0"/>
              <a:ext cx="261370" cy="123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9027"/>
                    <a:pt x="4868" y="0"/>
                    <a:pt x="10800" y="0"/>
                  </a:cubicBezTo>
                  <a:cubicBezTo>
                    <a:pt x="16732" y="0"/>
                    <a:pt x="21600" y="9027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359" name="Group 1359"/>
          <p:cNvGrpSpPr/>
          <p:nvPr/>
        </p:nvGrpSpPr>
        <p:grpSpPr>
          <a:xfrm>
            <a:off x="819142" y="1987415"/>
            <a:ext cx="195271" cy="195271"/>
            <a:chOff x="0" y="0"/>
            <a:chExt cx="195270" cy="195270"/>
          </a:xfrm>
        </p:grpSpPr>
        <p:sp>
          <p:nvSpPr>
            <p:cNvPr id="1353" name="Shape 1353"/>
            <p:cNvSpPr/>
            <p:nvPr/>
          </p:nvSpPr>
          <p:spPr>
            <a:xfrm>
              <a:off x="38252" y="38252"/>
              <a:ext cx="157019" cy="157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54" name="Shape 1354"/>
            <p:cNvSpPr/>
            <p:nvPr/>
          </p:nvSpPr>
          <p:spPr>
            <a:xfrm>
              <a:off x="17122" y="17122"/>
              <a:ext cx="164305" cy="164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55" name="Shape 1355"/>
            <p:cNvSpPr/>
            <p:nvPr/>
          </p:nvSpPr>
          <p:spPr>
            <a:xfrm>
              <a:off x="0" y="0"/>
              <a:ext cx="179919" cy="167219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56" name="Shape 1356"/>
            <p:cNvSpPr/>
            <p:nvPr/>
          </p:nvSpPr>
          <p:spPr>
            <a:xfrm>
              <a:off x="34609" y="61932"/>
              <a:ext cx="110751" cy="7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6342" y="0"/>
                  </a:lnTo>
                  <a:lnTo>
                    <a:pt x="9521" y="15922"/>
                  </a:lnTo>
                  <a:lnTo>
                    <a:pt x="5329" y="7905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57" name="Shape 1357"/>
            <p:cNvSpPr/>
            <p:nvPr/>
          </p:nvSpPr>
          <p:spPr>
            <a:xfrm>
              <a:off x="34609" y="25866"/>
              <a:ext cx="27325" cy="2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58" name="Shape 1358"/>
            <p:cNvSpPr/>
            <p:nvPr/>
          </p:nvSpPr>
          <p:spPr>
            <a:xfrm flipH="1">
              <a:off x="0" y="132608"/>
              <a:ext cx="167219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366" name="Group 1366"/>
          <p:cNvGrpSpPr/>
          <p:nvPr/>
        </p:nvGrpSpPr>
        <p:grpSpPr>
          <a:xfrm>
            <a:off x="1184059" y="2230921"/>
            <a:ext cx="394324" cy="394325"/>
            <a:chOff x="0" y="0"/>
            <a:chExt cx="394322" cy="394323"/>
          </a:xfrm>
        </p:grpSpPr>
        <p:sp>
          <p:nvSpPr>
            <p:cNvPr id="1360" name="Shape 1360"/>
            <p:cNvSpPr/>
            <p:nvPr/>
          </p:nvSpPr>
          <p:spPr>
            <a:xfrm>
              <a:off x="54095" y="40571"/>
              <a:ext cx="298834" cy="163709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61" name="Shape 1361"/>
            <p:cNvSpPr/>
            <p:nvPr/>
          </p:nvSpPr>
          <p:spPr>
            <a:xfrm>
              <a:off x="40571" y="313180"/>
              <a:ext cx="95378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62" name="Shape 1362"/>
            <p:cNvSpPr/>
            <p:nvPr/>
          </p:nvSpPr>
          <p:spPr>
            <a:xfrm>
              <a:off x="40571" y="340228"/>
              <a:ext cx="40572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04279" y="298945"/>
              <a:ext cx="162173" cy="27760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64" name="Shape 1364"/>
            <p:cNvSpPr/>
            <p:nvPr/>
          </p:nvSpPr>
          <p:spPr>
            <a:xfrm>
              <a:off x="0" y="271897"/>
              <a:ext cx="394323" cy="122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800"/>
                  </a:moveTo>
                  <a:cubicBezTo>
                    <a:pt x="21600" y="2100"/>
                    <a:pt x="20948" y="0"/>
                    <a:pt x="20110" y="0"/>
                  </a:cubicBezTo>
                  <a:cubicBezTo>
                    <a:pt x="1490" y="0"/>
                    <a:pt x="1490" y="0"/>
                    <a:pt x="1490" y="0"/>
                  </a:cubicBezTo>
                  <a:cubicBezTo>
                    <a:pt x="652" y="0"/>
                    <a:pt x="0" y="2100"/>
                    <a:pt x="0" y="48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48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65" name="Shape 1365"/>
            <p:cNvSpPr/>
            <p:nvPr/>
          </p:nvSpPr>
          <p:spPr>
            <a:xfrm>
              <a:off x="13523" y="0"/>
              <a:ext cx="367277" cy="244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200"/>
                  </a:moveTo>
                  <a:cubicBezTo>
                    <a:pt x="21600" y="20550"/>
                    <a:pt x="20900" y="21600"/>
                    <a:pt x="20000" y="21600"/>
                  </a:cubicBezTo>
                  <a:cubicBezTo>
                    <a:pt x="1600" y="21600"/>
                    <a:pt x="1600" y="21600"/>
                    <a:pt x="1600" y="21600"/>
                  </a:cubicBezTo>
                  <a:cubicBezTo>
                    <a:pt x="700" y="21600"/>
                    <a:pt x="0" y="20550"/>
                    <a:pt x="0" y="19200"/>
                  </a:cubicBezTo>
                  <a:cubicBezTo>
                    <a:pt x="0" y="2400"/>
                    <a:pt x="0" y="2400"/>
                    <a:pt x="0" y="2400"/>
                  </a:cubicBezTo>
                  <a:cubicBezTo>
                    <a:pt x="0" y="1050"/>
                    <a:pt x="700" y="0"/>
                    <a:pt x="1600" y="0"/>
                  </a:cubicBezTo>
                  <a:cubicBezTo>
                    <a:pt x="20000" y="0"/>
                    <a:pt x="20000" y="0"/>
                    <a:pt x="20000" y="0"/>
                  </a:cubicBezTo>
                  <a:cubicBezTo>
                    <a:pt x="20900" y="0"/>
                    <a:pt x="21600" y="1050"/>
                    <a:pt x="21600" y="2400"/>
                  </a:cubicBezTo>
                  <a:lnTo>
                    <a:pt x="21600" y="192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386" name="Group 1386"/>
          <p:cNvGrpSpPr/>
          <p:nvPr/>
        </p:nvGrpSpPr>
        <p:grpSpPr>
          <a:xfrm>
            <a:off x="2521738" y="3015330"/>
            <a:ext cx="330558" cy="330557"/>
            <a:chOff x="0" y="0"/>
            <a:chExt cx="330556" cy="330556"/>
          </a:xfrm>
        </p:grpSpPr>
        <p:sp>
          <p:nvSpPr>
            <p:cNvPr id="1367" name="Shape 1367"/>
            <p:cNvSpPr/>
            <p:nvPr/>
          </p:nvSpPr>
          <p:spPr>
            <a:xfrm>
              <a:off x="0" y="0"/>
              <a:ext cx="193919" cy="33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490"/>
                  </a:moveTo>
                  <a:cubicBezTo>
                    <a:pt x="21600" y="652"/>
                    <a:pt x="20488" y="0"/>
                    <a:pt x="19059" y="0"/>
                  </a:cubicBezTo>
                  <a:cubicBezTo>
                    <a:pt x="2541" y="0"/>
                    <a:pt x="2541" y="0"/>
                    <a:pt x="2541" y="0"/>
                  </a:cubicBezTo>
                  <a:cubicBezTo>
                    <a:pt x="1112" y="0"/>
                    <a:pt x="0" y="652"/>
                    <a:pt x="0" y="1490"/>
                  </a:cubicBezTo>
                  <a:cubicBezTo>
                    <a:pt x="0" y="20110"/>
                    <a:pt x="0" y="20110"/>
                    <a:pt x="0" y="20110"/>
                  </a:cubicBezTo>
                  <a:cubicBezTo>
                    <a:pt x="0" y="20948"/>
                    <a:pt x="1112" y="21600"/>
                    <a:pt x="2541" y="21600"/>
                  </a:cubicBezTo>
                  <a:cubicBezTo>
                    <a:pt x="19059" y="21600"/>
                    <a:pt x="19059" y="21600"/>
                    <a:pt x="19059" y="21600"/>
                  </a:cubicBezTo>
                  <a:cubicBezTo>
                    <a:pt x="20488" y="21600"/>
                    <a:pt x="21600" y="20948"/>
                    <a:pt x="21600" y="20110"/>
                  </a:cubicBezTo>
                  <a:lnTo>
                    <a:pt x="21600" y="149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68" name="Shape 1368"/>
            <p:cNvSpPr/>
            <p:nvPr/>
          </p:nvSpPr>
          <p:spPr>
            <a:xfrm>
              <a:off x="0" y="193918"/>
              <a:ext cx="193919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69" name="Shape 1369"/>
            <p:cNvSpPr/>
            <p:nvPr/>
          </p:nvSpPr>
          <p:spPr>
            <a:xfrm>
              <a:off x="62650" y="227928"/>
              <a:ext cx="68619" cy="6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70" name="Shape 1370"/>
            <p:cNvSpPr/>
            <p:nvPr/>
          </p:nvSpPr>
          <p:spPr>
            <a:xfrm>
              <a:off x="85324" y="245232"/>
              <a:ext cx="28641" cy="34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098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71" name="Shape 1371"/>
            <p:cNvSpPr/>
            <p:nvPr/>
          </p:nvSpPr>
          <p:spPr>
            <a:xfrm>
              <a:off x="34010" y="15931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72" name="Shape 1372"/>
            <p:cNvSpPr/>
            <p:nvPr/>
          </p:nvSpPr>
          <p:spPr>
            <a:xfrm>
              <a:off x="34010" y="136637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73" name="Shape 1373"/>
            <p:cNvSpPr/>
            <p:nvPr/>
          </p:nvSpPr>
          <p:spPr>
            <a:xfrm>
              <a:off x="34010" y="113964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74" name="Shape 1374"/>
            <p:cNvSpPr/>
            <p:nvPr/>
          </p:nvSpPr>
          <p:spPr>
            <a:xfrm>
              <a:off x="79357" y="159311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75" name="Shape 1375"/>
            <p:cNvSpPr/>
            <p:nvPr/>
          </p:nvSpPr>
          <p:spPr>
            <a:xfrm>
              <a:off x="79357" y="136637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76" name="Shape 1376"/>
            <p:cNvSpPr/>
            <p:nvPr/>
          </p:nvSpPr>
          <p:spPr>
            <a:xfrm>
              <a:off x="79357" y="113964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77" name="Shape 1377"/>
            <p:cNvSpPr/>
            <p:nvPr/>
          </p:nvSpPr>
          <p:spPr>
            <a:xfrm>
              <a:off x="125300" y="15931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78" name="Shape 1378"/>
            <p:cNvSpPr/>
            <p:nvPr/>
          </p:nvSpPr>
          <p:spPr>
            <a:xfrm>
              <a:off x="125300" y="136637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79" name="Shape 1379"/>
            <p:cNvSpPr/>
            <p:nvPr/>
          </p:nvSpPr>
          <p:spPr>
            <a:xfrm>
              <a:off x="125300" y="113964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80" name="Shape 1380"/>
            <p:cNvSpPr/>
            <p:nvPr/>
          </p:nvSpPr>
          <p:spPr>
            <a:xfrm>
              <a:off x="34010" y="9129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81" name="Shape 1381"/>
            <p:cNvSpPr/>
            <p:nvPr/>
          </p:nvSpPr>
          <p:spPr>
            <a:xfrm>
              <a:off x="125300" y="9129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82" name="Shape 1382"/>
            <p:cNvSpPr/>
            <p:nvPr/>
          </p:nvSpPr>
          <p:spPr>
            <a:xfrm>
              <a:off x="34010" y="68020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96546" y="79357"/>
              <a:ext cx="34011" cy="79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971"/>
                  </a:moveTo>
                  <a:cubicBezTo>
                    <a:pt x="21600" y="19671"/>
                    <a:pt x="17100" y="21600"/>
                    <a:pt x="10800" y="21600"/>
                  </a:cubicBezTo>
                  <a:lnTo>
                    <a:pt x="10800" y="21600"/>
                  </a:lnTo>
                  <a:cubicBezTo>
                    <a:pt x="4500" y="21600"/>
                    <a:pt x="0" y="19671"/>
                    <a:pt x="0" y="16971"/>
                  </a:cubicBezTo>
                  <a:cubicBezTo>
                    <a:pt x="0" y="4629"/>
                    <a:pt x="0" y="4629"/>
                    <a:pt x="0" y="4629"/>
                  </a:cubicBezTo>
                  <a:cubicBezTo>
                    <a:pt x="0" y="1929"/>
                    <a:pt x="4500" y="0"/>
                    <a:pt x="10800" y="0"/>
                  </a:cubicBezTo>
                  <a:lnTo>
                    <a:pt x="10800" y="0"/>
                  </a:lnTo>
                  <a:cubicBezTo>
                    <a:pt x="17100" y="0"/>
                    <a:pt x="21600" y="1929"/>
                    <a:pt x="21600" y="4629"/>
                  </a:cubicBezTo>
                  <a:lnTo>
                    <a:pt x="21600" y="16971"/>
                  </a:lnTo>
                  <a:close/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73872" y="96660"/>
              <a:ext cx="22674" cy="45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450" y="21600"/>
                    <a:pt x="0" y="16875"/>
                    <a:pt x="0" y="10800"/>
                  </a:cubicBezTo>
                  <a:cubicBezTo>
                    <a:pt x="0" y="4725"/>
                    <a:pt x="9450" y="0"/>
                    <a:pt x="21600" y="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85" name="Shape 1385"/>
            <p:cNvSpPr/>
            <p:nvPr/>
          </p:nvSpPr>
          <p:spPr>
            <a:xfrm>
              <a:off x="193918" y="44153"/>
              <a:ext cx="125302" cy="256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00"/>
                  </a:moveTo>
                  <a:cubicBezTo>
                    <a:pt x="21600" y="18240"/>
                    <a:pt x="21600" y="18240"/>
                    <a:pt x="21600" y="18240"/>
                  </a:cubicBezTo>
                  <a:cubicBezTo>
                    <a:pt x="21600" y="20160"/>
                    <a:pt x="18409" y="21600"/>
                    <a:pt x="14727" y="21600"/>
                  </a:cubicBezTo>
                  <a:cubicBezTo>
                    <a:pt x="11045" y="21600"/>
                    <a:pt x="7855" y="20160"/>
                    <a:pt x="7855" y="18240"/>
                  </a:cubicBezTo>
                  <a:cubicBezTo>
                    <a:pt x="7855" y="1920"/>
                    <a:pt x="7855" y="1920"/>
                    <a:pt x="7855" y="1920"/>
                  </a:cubicBezTo>
                  <a:cubicBezTo>
                    <a:pt x="7855" y="840"/>
                    <a:pt x="6136" y="0"/>
                    <a:pt x="392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390" name="Group 1390"/>
          <p:cNvGrpSpPr/>
          <p:nvPr/>
        </p:nvGrpSpPr>
        <p:grpSpPr>
          <a:xfrm>
            <a:off x="2396740" y="516604"/>
            <a:ext cx="182342" cy="153956"/>
            <a:chOff x="0" y="0"/>
            <a:chExt cx="182341" cy="153954"/>
          </a:xfrm>
        </p:grpSpPr>
        <p:sp>
          <p:nvSpPr>
            <p:cNvPr id="1387" name="Shape 1387"/>
            <p:cNvSpPr/>
            <p:nvPr/>
          </p:nvSpPr>
          <p:spPr>
            <a:xfrm>
              <a:off x="0" y="105864"/>
              <a:ext cx="182342" cy="48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004" y="11100"/>
                  </a:moveTo>
                  <a:lnTo>
                    <a:pt x="7477" y="11100"/>
                  </a:lnTo>
                  <a:lnTo>
                    <a:pt x="7477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4004" y="0"/>
                  </a:lnTo>
                  <a:lnTo>
                    <a:pt x="14004" y="111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88" name="Shape 1388"/>
            <p:cNvSpPr/>
            <p:nvPr/>
          </p:nvSpPr>
          <p:spPr>
            <a:xfrm>
              <a:off x="73470" y="105865"/>
              <a:ext cx="47098" cy="14361"/>
            </a:xfrm>
            <a:prstGeom prst="rect">
              <a:avLst/>
            </a:pr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89" name="Shape 1389"/>
            <p:cNvSpPr/>
            <p:nvPr/>
          </p:nvSpPr>
          <p:spPr>
            <a:xfrm>
              <a:off x="0" y="0"/>
              <a:ext cx="182342" cy="9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982" y="8006"/>
                  </a:moveTo>
                  <a:lnTo>
                    <a:pt x="15982" y="0"/>
                  </a:lnTo>
                  <a:lnTo>
                    <a:pt x="10800" y="0"/>
                  </a:lnTo>
                  <a:lnTo>
                    <a:pt x="5459" y="0"/>
                  </a:lnTo>
                  <a:lnTo>
                    <a:pt x="5459" y="8006"/>
                  </a:lnTo>
                  <a:lnTo>
                    <a:pt x="0" y="8006"/>
                  </a:lnTo>
                  <a:lnTo>
                    <a:pt x="0" y="21600"/>
                  </a:lnTo>
                  <a:lnTo>
                    <a:pt x="7477" y="21600"/>
                  </a:lnTo>
                  <a:lnTo>
                    <a:pt x="10800" y="21600"/>
                  </a:lnTo>
                  <a:lnTo>
                    <a:pt x="14004" y="21600"/>
                  </a:lnTo>
                  <a:lnTo>
                    <a:pt x="21600" y="21600"/>
                  </a:lnTo>
                  <a:lnTo>
                    <a:pt x="21600" y="8006"/>
                  </a:lnTo>
                  <a:lnTo>
                    <a:pt x="15982" y="8006"/>
                  </a:lnTo>
                  <a:close/>
                  <a:moveTo>
                    <a:pt x="14202" y="8006"/>
                  </a:moveTo>
                  <a:lnTo>
                    <a:pt x="10800" y="8006"/>
                  </a:lnTo>
                  <a:lnTo>
                    <a:pt x="7358" y="8006"/>
                  </a:lnTo>
                  <a:lnTo>
                    <a:pt x="7358" y="3625"/>
                  </a:lnTo>
                  <a:lnTo>
                    <a:pt x="10800" y="3625"/>
                  </a:lnTo>
                  <a:lnTo>
                    <a:pt x="14202" y="3625"/>
                  </a:lnTo>
                  <a:lnTo>
                    <a:pt x="14202" y="80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391" name="Shape 1391"/>
          <p:cNvSpPr/>
          <p:nvPr/>
        </p:nvSpPr>
        <p:spPr>
          <a:xfrm>
            <a:off x="5532422" y="5278042"/>
            <a:ext cx="369857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4000">
                <a:solidFill>
                  <a:srgbClr val="70BF41"/>
                </a:solidFill>
              </a:rPr>
              <a:t>Why </a:t>
            </a:r>
            <a:r>
              <a:rPr b="1" sz="4000">
                <a:solidFill>
                  <a:srgbClr val="53585F"/>
                </a:solidFill>
              </a:rPr>
              <a:t>Big</a:t>
            </a:r>
            <a:r>
              <a:rPr b="1" sz="4000">
                <a:solidFill>
                  <a:srgbClr val="70BF41"/>
                </a:solidFill>
              </a:rPr>
              <a:t> Data?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3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91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image37.png" descr="netflix-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7691" y="3615501"/>
            <a:ext cx="6074847" cy="3417102"/>
          </a:xfrm>
          <a:prstGeom prst="rect">
            <a:avLst/>
          </a:prstGeom>
          <a:ln w="12700">
            <a:miter lim="400000"/>
          </a:ln>
        </p:spPr>
      </p:pic>
      <p:sp>
        <p:nvSpPr>
          <p:cNvPr id="1394" name="Shape 1394"/>
          <p:cNvSpPr/>
          <p:nvPr/>
        </p:nvSpPr>
        <p:spPr>
          <a:xfrm>
            <a:off x="6695696" y="8030243"/>
            <a:ext cx="524288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4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rPr>
              <a:t>Customer </a:t>
            </a:r>
            <a:r>
              <a:rPr b="1" sz="4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Insights</a:t>
            </a:r>
          </a:p>
        </p:txBody>
      </p:sp>
    </p:spTree>
  </p:cSld>
  <p:clrMapOvr>
    <a:masterClrMapping/>
  </p:clrMapOvr>
  <p:transition spd="fast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9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Shape 1396"/>
          <p:cNvSpPr/>
          <p:nvPr>
            <p:ph type="title"/>
          </p:nvPr>
        </p:nvSpPr>
        <p:spPr>
          <a:xfrm>
            <a:off x="650239" y="491614"/>
            <a:ext cx="11704322" cy="16256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b="1" sz="6200">
                <a:solidFill>
                  <a:srgbClr val="53585F"/>
                </a:solidFill>
              </a:rPr>
              <a:t>The Next </a:t>
            </a:r>
            <a:r>
              <a:rPr b="1" sz="6200">
                <a:solidFill>
                  <a:srgbClr val="70BF41"/>
                </a:solidFill>
              </a:rPr>
              <a:t>Netflix</a:t>
            </a:r>
            <a:r>
              <a:rPr b="1" sz="6200">
                <a:solidFill>
                  <a:srgbClr val="53585F"/>
                </a:solidFill>
              </a:rPr>
              <a:t> Series</a:t>
            </a:r>
          </a:p>
        </p:txBody>
      </p:sp>
      <p:sp>
        <p:nvSpPr>
          <p:cNvPr id="1397" name="Shape 1397"/>
          <p:cNvSpPr/>
          <p:nvPr/>
        </p:nvSpPr>
        <p:spPr>
          <a:xfrm>
            <a:off x="2444956" y="3794713"/>
            <a:ext cx="4550728" cy="109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lvl="0" algn="l" defTabSz="457200">
              <a:defRPr sz="1800"/>
            </a:pPr>
            <a:r>
              <a:rPr b="1" sz="6200">
                <a:solidFill>
                  <a:srgbClr val="70BF41"/>
                </a:solidFill>
                <a:latin typeface="Calibri"/>
                <a:ea typeface="Calibri"/>
                <a:cs typeface="Calibri"/>
                <a:sym typeface="Calibri"/>
              </a:rPr>
              <a:t>British</a:t>
            </a:r>
            <a:r>
              <a:rPr b="1" sz="6200">
                <a:solidFill>
                  <a:srgbClr val="53585F"/>
                </a:solidFill>
                <a:latin typeface="Calibri"/>
                <a:ea typeface="Calibri"/>
                <a:cs typeface="Calibri"/>
                <a:sym typeface="Calibri"/>
              </a:rPr>
              <a:t> Shows</a:t>
            </a:r>
          </a:p>
        </p:txBody>
      </p:sp>
      <p:sp>
        <p:nvSpPr>
          <p:cNvPr id="1398" name="Shape 1398"/>
          <p:cNvSpPr/>
          <p:nvPr/>
        </p:nvSpPr>
        <p:spPr>
          <a:xfrm>
            <a:off x="6732754" y="6129921"/>
            <a:ext cx="4393094" cy="109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lvl="0" algn="l" defTabSz="457200">
              <a:defRPr sz="1800"/>
            </a:pPr>
            <a:r>
              <a:rPr b="1" sz="6200">
                <a:solidFill>
                  <a:srgbClr val="70BF41"/>
                </a:solidFill>
                <a:latin typeface="Calibri"/>
                <a:ea typeface="Calibri"/>
                <a:cs typeface="Calibri"/>
                <a:sym typeface="Calibri"/>
              </a:rPr>
              <a:t>Kevin</a:t>
            </a:r>
            <a:r>
              <a:rPr b="1" sz="6200">
                <a:solidFill>
                  <a:srgbClr val="53585F"/>
                </a:solidFill>
                <a:latin typeface="Calibri"/>
                <a:ea typeface="Calibri"/>
                <a:cs typeface="Calibri"/>
                <a:sym typeface="Calibri"/>
              </a:rPr>
              <a:t> Spacey</a:t>
            </a:r>
          </a:p>
        </p:txBody>
      </p:sp>
      <p:sp>
        <p:nvSpPr>
          <p:cNvPr id="1399" name="Shape 1399"/>
          <p:cNvSpPr/>
          <p:nvPr/>
        </p:nvSpPr>
        <p:spPr>
          <a:xfrm>
            <a:off x="1514413" y="8191473"/>
            <a:ext cx="4588791" cy="109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lvl="0" algn="l" defTabSz="457200">
              <a:defRPr sz="1800"/>
            </a:pPr>
            <a:r>
              <a:rPr b="1" sz="6200">
                <a:solidFill>
                  <a:srgbClr val="53585F"/>
                </a:solidFill>
                <a:latin typeface="Calibri"/>
                <a:ea typeface="Calibri"/>
                <a:cs typeface="Calibri"/>
                <a:sym typeface="Calibri"/>
              </a:rPr>
              <a:t>David </a:t>
            </a:r>
            <a:r>
              <a:rPr b="1" sz="6200">
                <a:solidFill>
                  <a:srgbClr val="70BF41"/>
                </a:solidFill>
                <a:latin typeface="Calibri"/>
                <a:ea typeface="Calibri"/>
                <a:cs typeface="Calibri"/>
                <a:sym typeface="Calibri"/>
              </a:rPr>
              <a:t>Fincher</a:t>
            </a:r>
          </a:p>
        </p:txBody>
      </p:sp>
      <p:sp>
        <p:nvSpPr>
          <p:cNvPr id="1400" name="Shape 1400"/>
          <p:cNvSpPr/>
          <p:nvPr/>
        </p:nvSpPr>
        <p:spPr>
          <a:xfrm>
            <a:off x="5419046" y="2408340"/>
            <a:ext cx="5401566" cy="109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lvl="0" algn="l" defTabSz="457200">
              <a:defRPr sz="1800"/>
            </a:pPr>
            <a:r>
              <a:rPr b="1" sz="6200">
                <a:solidFill>
                  <a:srgbClr val="53585F"/>
                </a:solidFill>
                <a:latin typeface="Calibri"/>
                <a:ea typeface="Calibri"/>
                <a:cs typeface="Calibri"/>
                <a:sym typeface="Calibri"/>
              </a:rPr>
              <a:t>Political </a:t>
            </a:r>
            <a:r>
              <a:rPr b="1" sz="6200">
                <a:solidFill>
                  <a:srgbClr val="70BF41"/>
                </a:solidFill>
                <a:latin typeface="Calibri"/>
                <a:ea typeface="Calibri"/>
                <a:cs typeface="Calibri"/>
                <a:sym typeface="Calibri"/>
              </a:rPr>
              <a:t>Dramas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99" grpId="4"/>
      <p:bldP build="whole" bldLvl="1" animBg="1" rev="0" advAuto="0" spid="1400" grpId="1"/>
      <p:bldP build="whole" bldLvl="1" animBg="1" rev="0" advAuto="0" spid="1398" grpId="3"/>
      <p:bldP build="whole" bldLvl="1" animBg="1" rev="0" advAuto="0" spid="1397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Shape 1404"/>
          <p:cNvSpPr/>
          <p:nvPr>
            <p:ph type="title"/>
          </p:nvPr>
        </p:nvSpPr>
        <p:spPr>
          <a:xfrm>
            <a:off x="-2366529" y="7904754"/>
            <a:ext cx="11704322" cy="16256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b="1" sz="60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rPr>
              <a:t>House Of </a:t>
            </a:r>
            <a:r>
              <a:rPr b="1" sz="6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Cards?</a:t>
            </a:r>
          </a:p>
        </p:txBody>
      </p:sp>
      <p:pic>
        <p:nvPicPr>
          <p:cNvPr id="1405" name="image38.jpeg" descr="carr-graphic-popup.jpg"/>
          <p:cNvPicPr/>
          <p:nvPr/>
        </p:nvPicPr>
        <p:blipFill>
          <a:blip r:embed="rId2">
            <a:extLst/>
          </a:blip>
          <a:srcRect l="0" t="34218" r="0" b="5914"/>
          <a:stretch>
            <a:fillRect/>
          </a:stretch>
        </p:blipFill>
        <p:spPr>
          <a:xfrm>
            <a:off x="3815982" y="1098061"/>
            <a:ext cx="6472924" cy="6508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5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Shape 1407"/>
          <p:cNvSpPr/>
          <p:nvPr/>
        </p:nvSpPr>
        <p:spPr>
          <a:xfrm>
            <a:off x="6565335" y="8030243"/>
            <a:ext cx="55036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4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rPr>
              <a:t>Forecasting </a:t>
            </a:r>
            <a:r>
              <a:rPr b="1" sz="4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Trends</a:t>
            </a:r>
          </a:p>
        </p:txBody>
      </p:sp>
      <p:pic>
        <p:nvPicPr>
          <p:cNvPr id="1408" name="image36.jpeg" descr="walmart-log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318" y="3787030"/>
            <a:ext cx="7452433" cy="2179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8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/>
          <p:nvPr/>
        </p:nvSpPr>
        <p:spPr>
          <a:xfrm>
            <a:off x="6727217" y="8030243"/>
            <a:ext cx="517984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4600">
                <a:solidFill>
                  <a:srgbClr val="70BF41"/>
                </a:solidFill>
                <a:latin typeface="Helvetica"/>
                <a:ea typeface="Helvetica"/>
                <a:cs typeface="Helvetica"/>
                <a:sym typeface="Helvetica"/>
              </a:rPr>
              <a:t>Healthcare </a:t>
            </a:r>
            <a:r>
              <a:rPr b="1" sz="4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Trends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Shape 1412"/>
          <p:cNvSpPr/>
          <p:nvPr/>
        </p:nvSpPr>
        <p:spPr>
          <a:xfrm flipH="1">
            <a:off x="1935547" y="5116890"/>
            <a:ext cx="893868" cy="192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783" y="0"/>
                </a:moveTo>
                <a:cubicBezTo>
                  <a:pt x="2817" y="0"/>
                  <a:pt x="2817" y="0"/>
                  <a:pt x="2817" y="0"/>
                </a:cubicBezTo>
                <a:cubicBezTo>
                  <a:pt x="939" y="0"/>
                  <a:pt x="0" y="4320"/>
                  <a:pt x="0" y="8640"/>
                </a:cubicBezTo>
                <a:cubicBezTo>
                  <a:pt x="0" y="17280"/>
                  <a:pt x="939" y="21600"/>
                  <a:pt x="2817" y="21600"/>
                </a:cubicBezTo>
                <a:cubicBezTo>
                  <a:pt x="18783" y="21600"/>
                  <a:pt x="18783" y="21600"/>
                  <a:pt x="18783" y="21600"/>
                </a:cubicBezTo>
                <a:cubicBezTo>
                  <a:pt x="20661" y="21600"/>
                  <a:pt x="21600" y="17280"/>
                  <a:pt x="21600" y="8640"/>
                </a:cubicBezTo>
                <a:cubicBezTo>
                  <a:pt x="21600" y="4320"/>
                  <a:pt x="20661" y="0"/>
                  <a:pt x="18783" y="0"/>
                </a:cubicBezTo>
                <a:close/>
              </a:path>
            </a:pathLst>
          </a:custGeom>
          <a:solidFill>
            <a:srgbClr val="929292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3" name="Shape 1413"/>
          <p:cNvSpPr/>
          <p:nvPr/>
        </p:nvSpPr>
        <p:spPr>
          <a:xfrm flipH="1">
            <a:off x="1701260" y="4718127"/>
            <a:ext cx="1362440" cy="320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438"/>
                </a:lnTo>
                <a:cubicBezTo>
                  <a:pt x="21600" y="13021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3021"/>
                  <a:pt x="0" y="2438"/>
                </a:cubicBez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4" name="Shape 1414"/>
          <p:cNvSpPr/>
          <p:nvPr/>
        </p:nvSpPr>
        <p:spPr>
          <a:xfrm flipH="1">
            <a:off x="2078598" y="5387771"/>
            <a:ext cx="607767" cy="129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581" y="448"/>
                </a:lnTo>
                <a:cubicBezTo>
                  <a:pt x="20555" y="12520"/>
                  <a:pt x="16118" y="21600"/>
                  <a:pt x="10800" y="21600"/>
                </a:cubicBezTo>
                <a:cubicBezTo>
                  <a:pt x="5482" y="21600"/>
                  <a:pt x="1045" y="12520"/>
                  <a:pt x="19" y="448"/>
                </a:cubicBez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5" name="Shape 1415"/>
          <p:cNvSpPr/>
          <p:nvPr/>
        </p:nvSpPr>
        <p:spPr>
          <a:xfrm>
            <a:off x="2520950" y="731060"/>
            <a:ext cx="165413" cy="55727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6" name="Shape 1416"/>
          <p:cNvSpPr/>
          <p:nvPr/>
        </p:nvSpPr>
        <p:spPr>
          <a:xfrm>
            <a:off x="2538818" y="683017"/>
            <a:ext cx="902240" cy="411703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7" name="Shape 1417"/>
          <p:cNvSpPr/>
          <p:nvPr/>
        </p:nvSpPr>
        <p:spPr>
          <a:xfrm flipH="1">
            <a:off x="1795462" y="1733949"/>
            <a:ext cx="587020" cy="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8" name="Shape 1418"/>
          <p:cNvSpPr/>
          <p:nvPr/>
        </p:nvSpPr>
        <p:spPr>
          <a:xfrm flipH="1">
            <a:off x="3257665" y="2209328"/>
            <a:ext cx="355713" cy="379692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9" name="Shape 1419"/>
          <p:cNvSpPr/>
          <p:nvPr/>
        </p:nvSpPr>
        <p:spPr>
          <a:xfrm flipH="1">
            <a:off x="2829415" y="2826149"/>
            <a:ext cx="234286" cy="767196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0" name="Shape 1420"/>
          <p:cNvSpPr/>
          <p:nvPr/>
        </p:nvSpPr>
        <p:spPr>
          <a:xfrm flipH="1">
            <a:off x="2376245" y="2762649"/>
            <a:ext cx="507311" cy="17145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1" name="Shape 1421"/>
          <p:cNvSpPr/>
          <p:nvPr/>
        </p:nvSpPr>
        <p:spPr>
          <a:xfrm flipH="1">
            <a:off x="2239733" y="1882958"/>
            <a:ext cx="424646" cy="84873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2" name="Shape 1422"/>
          <p:cNvSpPr/>
          <p:nvPr/>
        </p:nvSpPr>
        <p:spPr>
          <a:xfrm flipV="1">
            <a:off x="960929" y="1861043"/>
            <a:ext cx="478999" cy="205520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3" name="Shape 1423"/>
          <p:cNvSpPr/>
          <p:nvPr/>
        </p:nvSpPr>
        <p:spPr>
          <a:xfrm>
            <a:off x="1691456" y="1978752"/>
            <a:ext cx="310382" cy="74655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4" name="Shape 1424"/>
          <p:cNvSpPr/>
          <p:nvPr/>
        </p:nvSpPr>
        <p:spPr>
          <a:xfrm flipH="1" flipV="1">
            <a:off x="1510776" y="1009697"/>
            <a:ext cx="109186" cy="64567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5" name="Shape 1425"/>
          <p:cNvSpPr/>
          <p:nvPr/>
        </p:nvSpPr>
        <p:spPr>
          <a:xfrm>
            <a:off x="1208163" y="2969024"/>
            <a:ext cx="526759" cy="761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6" name="Shape 1426"/>
          <p:cNvSpPr/>
          <p:nvPr/>
        </p:nvSpPr>
        <p:spPr>
          <a:xfrm flipH="1" flipV="1">
            <a:off x="2829413" y="3825799"/>
            <a:ext cx="350349" cy="39695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7" name="Shape 1427"/>
          <p:cNvSpPr/>
          <p:nvPr/>
        </p:nvSpPr>
        <p:spPr>
          <a:xfrm flipH="1">
            <a:off x="2121148" y="3704529"/>
            <a:ext cx="614179" cy="26612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8" name="Shape 1428"/>
          <p:cNvSpPr/>
          <p:nvPr/>
        </p:nvSpPr>
        <p:spPr>
          <a:xfrm flipV="1">
            <a:off x="1981199" y="3291582"/>
            <a:ext cx="20639" cy="44103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9" name="Shape 1429"/>
          <p:cNvSpPr/>
          <p:nvPr/>
        </p:nvSpPr>
        <p:spPr>
          <a:xfrm flipH="1">
            <a:off x="1439927" y="3209746"/>
            <a:ext cx="261336" cy="51808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0" name="Shape 1430"/>
          <p:cNvSpPr/>
          <p:nvPr/>
        </p:nvSpPr>
        <p:spPr>
          <a:xfrm flipH="1">
            <a:off x="1668152" y="4180395"/>
            <a:ext cx="195399" cy="21688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1" name="Shape 1431"/>
          <p:cNvSpPr/>
          <p:nvPr/>
        </p:nvSpPr>
        <p:spPr>
          <a:xfrm flipH="1">
            <a:off x="2478087" y="3825799"/>
            <a:ext cx="216970" cy="74806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2" name="Shape 1432"/>
          <p:cNvSpPr/>
          <p:nvPr/>
        </p:nvSpPr>
        <p:spPr>
          <a:xfrm>
            <a:off x="2093526" y="4105874"/>
            <a:ext cx="313876" cy="9108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3" name="Shape 1433"/>
          <p:cNvSpPr/>
          <p:nvPr/>
        </p:nvSpPr>
        <p:spPr>
          <a:xfrm flipH="1">
            <a:off x="2872856" y="4252518"/>
            <a:ext cx="317037" cy="20631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4" name="Shape 1434"/>
          <p:cNvSpPr/>
          <p:nvPr/>
        </p:nvSpPr>
        <p:spPr>
          <a:xfrm>
            <a:off x="2883554" y="3709592"/>
            <a:ext cx="476201" cy="8185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5" name="Shape 1435"/>
          <p:cNvSpPr/>
          <p:nvPr/>
        </p:nvSpPr>
        <p:spPr>
          <a:xfrm flipH="1" flipV="1">
            <a:off x="2829413" y="2297510"/>
            <a:ext cx="133889" cy="278730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6" name="Shape 1436"/>
          <p:cNvSpPr/>
          <p:nvPr/>
        </p:nvSpPr>
        <p:spPr>
          <a:xfrm flipH="1">
            <a:off x="3713162" y="2177991"/>
            <a:ext cx="39856" cy="78587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7" name="Shape 1437"/>
          <p:cNvSpPr/>
          <p:nvPr/>
        </p:nvSpPr>
        <p:spPr>
          <a:xfrm>
            <a:off x="3173513" y="2848374"/>
            <a:ext cx="295664" cy="56090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8" name="Shape 1438"/>
          <p:cNvSpPr/>
          <p:nvPr/>
        </p:nvSpPr>
        <p:spPr>
          <a:xfrm flipH="1" flipV="1">
            <a:off x="926612" y="2610246"/>
            <a:ext cx="169308" cy="218676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9" name="Shape 1439"/>
          <p:cNvSpPr/>
          <p:nvPr/>
        </p:nvSpPr>
        <p:spPr>
          <a:xfrm flipH="1">
            <a:off x="1011676" y="888868"/>
            <a:ext cx="412865" cy="39946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0" name="Shape 1440"/>
          <p:cNvSpPr/>
          <p:nvPr/>
        </p:nvSpPr>
        <p:spPr>
          <a:xfrm flipH="1" flipV="1">
            <a:off x="1005695" y="1631253"/>
            <a:ext cx="546880" cy="391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1" name="Shape 1441"/>
          <p:cNvSpPr/>
          <p:nvPr/>
        </p:nvSpPr>
        <p:spPr>
          <a:xfrm flipV="1">
            <a:off x="1719003" y="940546"/>
            <a:ext cx="430667" cy="78881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2" name="Shape 1442"/>
          <p:cNvSpPr/>
          <p:nvPr/>
        </p:nvSpPr>
        <p:spPr>
          <a:xfrm flipH="1" flipV="1">
            <a:off x="2329979" y="1165624"/>
            <a:ext cx="107973" cy="12972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3" name="Shape 1443"/>
          <p:cNvSpPr/>
          <p:nvPr/>
        </p:nvSpPr>
        <p:spPr>
          <a:xfrm flipH="1" flipV="1">
            <a:off x="2173289" y="574507"/>
            <a:ext cx="347662" cy="3765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4" name="Shape 1444"/>
          <p:cNvSpPr/>
          <p:nvPr/>
        </p:nvSpPr>
        <p:spPr>
          <a:xfrm flipH="1">
            <a:off x="3328987" y="1158533"/>
            <a:ext cx="140190" cy="26577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5" name="Shape 1445"/>
          <p:cNvSpPr/>
          <p:nvPr/>
        </p:nvSpPr>
        <p:spPr>
          <a:xfrm>
            <a:off x="3004588" y="1655371"/>
            <a:ext cx="464589" cy="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6" name="Shape 1446"/>
          <p:cNvSpPr/>
          <p:nvPr/>
        </p:nvSpPr>
        <p:spPr>
          <a:xfrm flipV="1">
            <a:off x="1195579" y="3029626"/>
            <a:ext cx="4923" cy="258139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7" name="Shape 1447"/>
          <p:cNvSpPr/>
          <p:nvPr/>
        </p:nvSpPr>
        <p:spPr>
          <a:xfrm flipH="1">
            <a:off x="1662111" y="3732612"/>
            <a:ext cx="638177" cy="6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AAD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8" name="Shape 1448"/>
          <p:cNvSpPr/>
          <p:nvPr/>
        </p:nvSpPr>
        <p:spPr>
          <a:xfrm flipH="1">
            <a:off x="2520950" y="3465912"/>
            <a:ext cx="488951" cy="4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9" name="Shape 1449"/>
          <p:cNvSpPr/>
          <p:nvPr/>
        </p:nvSpPr>
        <p:spPr>
          <a:xfrm flipH="1">
            <a:off x="1604962" y="2588024"/>
            <a:ext cx="887413" cy="88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0" name="Shape 1450"/>
          <p:cNvSpPr/>
          <p:nvPr/>
        </p:nvSpPr>
        <p:spPr>
          <a:xfrm flipH="1">
            <a:off x="2767012" y="2413399"/>
            <a:ext cx="639763" cy="6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0E139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1" name="Shape 1451"/>
          <p:cNvSpPr/>
          <p:nvPr/>
        </p:nvSpPr>
        <p:spPr>
          <a:xfrm flipH="1">
            <a:off x="3500437" y="1827612"/>
            <a:ext cx="487363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2" name="Shape 1452"/>
          <p:cNvSpPr/>
          <p:nvPr/>
        </p:nvSpPr>
        <p:spPr>
          <a:xfrm flipH="1">
            <a:off x="3328986" y="978299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3" name="Shape 1453"/>
          <p:cNvSpPr/>
          <p:nvPr/>
        </p:nvSpPr>
        <p:spPr>
          <a:xfrm flipH="1">
            <a:off x="2308223" y="1165624"/>
            <a:ext cx="885827" cy="885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AAD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4" name="Shape 1454"/>
          <p:cNvSpPr/>
          <p:nvPr/>
        </p:nvSpPr>
        <p:spPr>
          <a:xfrm flipH="1">
            <a:off x="1320800" y="1475187"/>
            <a:ext cx="639763" cy="639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0E139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5" name="Shape 1455"/>
          <p:cNvSpPr/>
          <p:nvPr/>
        </p:nvSpPr>
        <p:spPr>
          <a:xfrm flipH="1">
            <a:off x="1309686" y="700487"/>
            <a:ext cx="485777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6" name="Shape 1456"/>
          <p:cNvSpPr/>
          <p:nvPr/>
        </p:nvSpPr>
        <p:spPr>
          <a:xfrm flipH="1">
            <a:off x="989011" y="2762649"/>
            <a:ext cx="339727" cy="342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7" name="Shape 1457"/>
          <p:cNvSpPr/>
          <p:nvPr/>
        </p:nvSpPr>
        <p:spPr>
          <a:xfrm flipH="1">
            <a:off x="2308223" y="446485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8" name="Shape 1458"/>
          <p:cNvSpPr/>
          <p:nvPr/>
        </p:nvSpPr>
        <p:spPr>
          <a:xfrm flipH="1">
            <a:off x="752473" y="1913337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9" name="Shape 1459"/>
          <p:cNvSpPr/>
          <p:nvPr/>
        </p:nvSpPr>
        <p:spPr>
          <a:xfrm flipH="1">
            <a:off x="3009898" y="4062812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0" name="Shape 1460"/>
          <p:cNvSpPr/>
          <p:nvPr/>
        </p:nvSpPr>
        <p:spPr>
          <a:xfrm flipV="1">
            <a:off x="3383137" y="1542494"/>
            <a:ext cx="521621" cy="12891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1" name="Shape 1461"/>
          <p:cNvSpPr/>
          <p:nvPr/>
        </p:nvSpPr>
        <p:spPr>
          <a:xfrm>
            <a:off x="2060497" y="877118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2" name="Shape 1462"/>
          <p:cNvSpPr/>
          <p:nvPr/>
        </p:nvSpPr>
        <p:spPr>
          <a:xfrm>
            <a:off x="3308144" y="1567467"/>
            <a:ext cx="181875" cy="181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3" name="Shape 1463"/>
          <p:cNvSpPr/>
          <p:nvPr/>
        </p:nvSpPr>
        <p:spPr>
          <a:xfrm>
            <a:off x="1532331" y="4373979"/>
            <a:ext cx="159127" cy="159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17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4" name="Shape 1464"/>
          <p:cNvSpPr/>
          <p:nvPr/>
        </p:nvSpPr>
        <p:spPr>
          <a:xfrm>
            <a:off x="2735326" y="4429909"/>
            <a:ext cx="161033" cy="16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5" name="Shape 1465"/>
          <p:cNvSpPr/>
          <p:nvPr/>
        </p:nvSpPr>
        <p:spPr>
          <a:xfrm>
            <a:off x="2421148" y="4518947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6" name="Shape 1466"/>
          <p:cNvSpPr/>
          <p:nvPr/>
        </p:nvSpPr>
        <p:spPr>
          <a:xfrm>
            <a:off x="2378053" y="4158620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7" name="Shape 1467"/>
          <p:cNvSpPr/>
          <p:nvPr/>
        </p:nvSpPr>
        <p:spPr>
          <a:xfrm>
            <a:off x="3197746" y="3661198"/>
            <a:ext cx="215319" cy="215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8" name="Shape 1468"/>
          <p:cNvSpPr/>
          <p:nvPr/>
        </p:nvSpPr>
        <p:spPr>
          <a:xfrm>
            <a:off x="2710151" y="2148789"/>
            <a:ext cx="161033" cy="16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9" name="Shape 1469"/>
          <p:cNvSpPr/>
          <p:nvPr/>
        </p:nvSpPr>
        <p:spPr>
          <a:xfrm>
            <a:off x="2266502" y="1097178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0" name="Shape 1470"/>
          <p:cNvSpPr/>
          <p:nvPr/>
        </p:nvSpPr>
        <p:spPr>
          <a:xfrm>
            <a:off x="2054665" y="506000"/>
            <a:ext cx="132965" cy="132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1" name="Shape 1471"/>
          <p:cNvSpPr/>
          <p:nvPr/>
        </p:nvSpPr>
        <p:spPr>
          <a:xfrm>
            <a:off x="3257917" y="1360871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2" name="Shape 1472"/>
          <p:cNvSpPr/>
          <p:nvPr/>
        </p:nvSpPr>
        <p:spPr>
          <a:xfrm>
            <a:off x="3788355" y="1487725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3" name="Shape 1473"/>
          <p:cNvSpPr/>
          <p:nvPr/>
        </p:nvSpPr>
        <p:spPr>
          <a:xfrm>
            <a:off x="1366044" y="3720041"/>
            <a:ext cx="111799" cy="111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17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4" name="Shape 1474"/>
          <p:cNvSpPr/>
          <p:nvPr/>
        </p:nvSpPr>
        <p:spPr>
          <a:xfrm>
            <a:off x="828028" y="1542422"/>
            <a:ext cx="177669" cy="177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444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5" name="Shape 1475"/>
          <p:cNvSpPr/>
          <p:nvPr/>
        </p:nvSpPr>
        <p:spPr>
          <a:xfrm>
            <a:off x="3649736" y="2923133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6" name="Shape 1476"/>
          <p:cNvSpPr/>
          <p:nvPr/>
        </p:nvSpPr>
        <p:spPr>
          <a:xfrm>
            <a:off x="3420687" y="3386401"/>
            <a:ext cx="117239" cy="117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7" name="Shape 1477"/>
          <p:cNvSpPr/>
          <p:nvPr/>
        </p:nvSpPr>
        <p:spPr>
          <a:xfrm>
            <a:off x="1140667" y="3246535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8" name="Shape 1478"/>
          <p:cNvSpPr/>
          <p:nvPr/>
        </p:nvSpPr>
        <p:spPr>
          <a:xfrm>
            <a:off x="825939" y="2504444"/>
            <a:ext cx="132965" cy="132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9" name="Shape 1479"/>
          <p:cNvSpPr/>
          <p:nvPr/>
        </p:nvSpPr>
        <p:spPr>
          <a:xfrm>
            <a:off x="922824" y="1256220"/>
            <a:ext cx="126855" cy="126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491" name="Group 1491"/>
          <p:cNvGrpSpPr/>
          <p:nvPr/>
        </p:nvGrpSpPr>
        <p:grpSpPr>
          <a:xfrm>
            <a:off x="1526604" y="1614696"/>
            <a:ext cx="205963" cy="326427"/>
            <a:chOff x="0" y="0"/>
            <a:chExt cx="205962" cy="326426"/>
          </a:xfrm>
        </p:grpSpPr>
        <p:sp>
          <p:nvSpPr>
            <p:cNvPr id="1480" name="Shape 1480"/>
            <p:cNvSpPr/>
            <p:nvPr/>
          </p:nvSpPr>
          <p:spPr>
            <a:xfrm>
              <a:off x="0" y="44780"/>
              <a:ext cx="68350" cy="281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440"/>
                  </a:moveTo>
                  <a:cubicBezTo>
                    <a:pt x="21600" y="20628"/>
                    <a:pt x="16200" y="21600"/>
                    <a:pt x="11250" y="21600"/>
                  </a:cubicBezTo>
                  <a:cubicBezTo>
                    <a:pt x="6300" y="21600"/>
                    <a:pt x="0" y="20628"/>
                    <a:pt x="0" y="19440"/>
                  </a:cubicBezTo>
                  <a:cubicBezTo>
                    <a:pt x="0" y="5184"/>
                    <a:pt x="0" y="5184"/>
                    <a:pt x="0" y="5184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21600" y="5184"/>
                    <a:pt x="21600" y="5184"/>
                    <a:pt x="21600" y="5184"/>
                  </a:cubicBezTo>
                  <a:lnTo>
                    <a:pt x="21600" y="1944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81" name="Shape 1481"/>
            <p:cNvSpPr/>
            <p:nvPr/>
          </p:nvSpPr>
          <p:spPr>
            <a:xfrm>
              <a:off x="0" y="281645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82" name="Shape 1482"/>
            <p:cNvSpPr/>
            <p:nvPr/>
          </p:nvSpPr>
          <p:spPr>
            <a:xfrm>
              <a:off x="0" y="259255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83" name="Shape 1483"/>
            <p:cNvSpPr/>
            <p:nvPr/>
          </p:nvSpPr>
          <p:spPr>
            <a:xfrm>
              <a:off x="102523" y="0"/>
              <a:ext cx="103440" cy="326427"/>
            </a:xfrm>
            <a:prstGeom prst="rect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02523" y="44780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85" name="Shape 1485"/>
            <p:cNvSpPr/>
            <p:nvPr/>
          </p:nvSpPr>
          <p:spPr>
            <a:xfrm>
              <a:off x="102523" y="101345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86" name="Shape 1486"/>
            <p:cNvSpPr/>
            <p:nvPr/>
          </p:nvSpPr>
          <p:spPr>
            <a:xfrm>
              <a:off x="102523" y="157321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87" name="Shape 1487"/>
            <p:cNvSpPr/>
            <p:nvPr/>
          </p:nvSpPr>
          <p:spPr>
            <a:xfrm>
              <a:off x="102523" y="213885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88" name="Shape 1488"/>
            <p:cNvSpPr/>
            <p:nvPr/>
          </p:nvSpPr>
          <p:spPr>
            <a:xfrm>
              <a:off x="102523" y="270450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89" name="Shape 1489"/>
            <p:cNvSpPr/>
            <p:nvPr/>
          </p:nvSpPr>
          <p:spPr>
            <a:xfrm>
              <a:off x="0" y="112540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90" name="Shape 1490"/>
            <p:cNvSpPr/>
            <p:nvPr/>
          </p:nvSpPr>
          <p:spPr>
            <a:xfrm flipH="1">
              <a:off x="34174" y="112540"/>
              <a:ext cx="1" cy="146716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492" name="Shape 1492"/>
          <p:cNvSpPr/>
          <p:nvPr/>
        </p:nvSpPr>
        <p:spPr>
          <a:xfrm>
            <a:off x="1863550" y="2859013"/>
            <a:ext cx="350050" cy="343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588" y="8365"/>
                </a:moveTo>
                <a:cubicBezTo>
                  <a:pt x="18069" y="6988"/>
                  <a:pt x="18069" y="6988"/>
                  <a:pt x="18069" y="6988"/>
                </a:cubicBezTo>
                <a:cubicBezTo>
                  <a:pt x="18069" y="6988"/>
                  <a:pt x="19315" y="4129"/>
                  <a:pt x="19212" y="4024"/>
                </a:cubicBezTo>
                <a:cubicBezTo>
                  <a:pt x="17550" y="2329"/>
                  <a:pt x="17550" y="2329"/>
                  <a:pt x="17550" y="2329"/>
                </a:cubicBezTo>
                <a:cubicBezTo>
                  <a:pt x="17446" y="2224"/>
                  <a:pt x="14538" y="3494"/>
                  <a:pt x="14538" y="3494"/>
                </a:cubicBezTo>
                <a:cubicBezTo>
                  <a:pt x="13292" y="2965"/>
                  <a:pt x="13292" y="2965"/>
                  <a:pt x="13292" y="2965"/>
                </a:cubicBezTo>
                <a:cubicBezTo>
                  <a:pt x="13292" y="2965"/>
                  <a:pt x="12046" y="0"/>
                  <a:pt x="11942" y="0"/>
                </a:cubicBezTo>
                <a:cubicBezTo>
                  <a:pt x="9554" y="0"/>
                  <a:pt x="9554" y="0"/>
                  <a:pt x="9554" y="0"/>
                </a:cubicBezTo>
                <a:cubicBezTo>
                  <a:pt x="9346" y="0"/>
                  <a:pt x="8308" y="2965"/>
                  <a:pt x="8308" y="2965"/>
                </a:cubicBezTo>
                <a:cubicBezTo>
                  <a:pt x="6958" y="3494"/>
                  <a:pt x="6958" y="3494"/>
                  <a:pt x="6958" y="3494"/>
                </a:cubicBezTo>
                <a:cubicBezTo>
                  <a:pt x="6958" y="3494"/>
                  <a:pt x="4050" y="2224"/>
                  <a:pt x="3946" y="2329"/>
                </a:cubicBezTo>
                <a:cubicBezTo>
                  <a:pt x="2285" y="4024"/>
                  <a:pt x="2285" y="4024"/>
                  <a:pt x="2285" y="4024"/>
                </a:cubicBezTo>
                <a:cubicBezTo>
                  <a:pt x="2181" y="4129"/>
                  <a:pt x="3531" y="6988"/>
                  <a:pt x="3531" y="6988"/>
                </a:cubicBezTo>
                <a:cubicBezTo>
                  <a:pt x="2908" y="8365"/>
                  <a:pt x="2908" y="8365"/>
                  <a:pt x="2908" y="8365"/>
                </a:cubicBezTo>
                <a:cubicBezTo>
                  <a:pt x="2908" y="8365"/>
                  <a:pt x="0" y="9529"/>
                  <a:pt x="0" y="9635"/>
                </a:cubicBezTo>
                <a:cubicBezTo>
                  <a:pt x="0" y="12071"/>
                  <a:pt x="0" y="12071"/>
                  <a:pt x="0" y="12071"/>
                </a:cubicBezTo>
                <a:cubicBezTo>
                  <a:pt x="0" y="12176"/>
                  <a:pt x="2908" y="13235"/>
                  <a:pt x="2908" y="13235"/>
                </a:cubicBezTo>
                <a:cubicBezTo>
                  <a:pt x="3531" y="14612"/>
                  <a:pt x="3531" y="14612"/>
                  <a:pt x="3531" y="14612"/>
                </a:cubicBezTo>
                <a:cubicBezTo>
                  <a:pt x="3531" y="14612"/>
                  <a:pt x="2181" y="17576"/>
                  <a:pt x="2285" y="17682"/>
                </a:cubicBezTo>
                <a:cubicBezTo>
                  <a:pt x="4050" y="19271"/>
                  <a:pt x="4050" y="19271"/>
                  <a:pt x="4050" y="19271"/>
                </a:cubicBezTo>
                <a:cubicBezTo>
                  <a:pt x="4154" y="19376"/>
                  <a:pt x="6958" y="18106"/>
                  <a:pt x="6958" y="18106"/>
                </a:cubicBezTo>
                <a:cubicBezTo>
                  <a:pt x="8308" y="18635"/>
                  <a:pt x="8308" y="18635"/>
                  <a:pt x="8308" y="18635"/>
                </a:cubicBezTo>
                <a:cubicBezTo>
                  <a:pt x="8308" y="18635"/>
                  <a:pt x="9450" y="21600"/>
                  <a:pt x="9658" y="21600"/>
                </a:cubicBezTo>
                <a:cubicBezTo>
                  <a:pt x="12046" y="21600"/>
                  <a:pt x="12046" y="21600"/>
                  <a:pt x="12046" y="21600"/>
                </a:cubicBezTo>
                <a:cubicBezTo>
                  <a:pt x="12150" y="21600"/>
                  <a:pt x="13292" y="18635"/>
                  <a:pt x="13292" y="18635"/>
                </a:cubicBezTo>
                <a:cubicBezTo>
                  <a:pt x="14642" y="18106"/>
                  <a:pt x="14642" y="18106"/>
                  <a:pt x="14642" y="18106"/>
                </a:cubicBezTo>
                <a:cubicBezTo>
                  <a:pt x="14642" y="18106"/>
                  <a:pt x="17550" y="19376"/>
                  <a:pt x="17654" y="19271"/>
                </a:cubicBezTo>
                <a:cubicBezTo>
                  <a:pt x="19315" y="17576"/>
                  <a:pt x="19315" y="17576"/>
                  <a:pt x="19315" y="17576"/>
                </a:cubicBezTo>
                <a:cubicBezTo>
                  <a:pt x="19419" y="17471"/>
                  <a:pt x="18069" y="14612"/>
                  <a:pt x="18069" y="14612"/>
                </a:cubicBezTo>
                <a:cubicBezTo>
                  <a:pt x="18588" y="13235"/>
                  <a:pt x="18588" y="13235"/>
                  <a:pt x="18588" y="13235"/>
                </a:cubicBezTo>
                <a:cubicBezTo>
                  <a:pt x="18588" y="13235"/>
                  <a:pt x="21600" y="12071"/>
                  <a:pt x="21600" y="11965"/>
                </a:cubicBezTo>
                <a:cubicBezTo>
                  <a:pt x="21600" y="9529"/>
                  <a:pt x="21600" y="9529"/>
                  <a:pt x="21600" y="9529"/>
                </a:cubicBezTo>
                <a:cubicBezTo>
                  <a:pt x="21600" y="9424"/>
                  <a:pt x="18588" y="8365"/>
                  <a:pt x="18588" y="8365"/>
                </a:cubicBezTo>
                <a:moveTo>
                  <a:pt x="14227" y="10800"/>
                </a:moveTo>
                <a:cubicBezTo>
                  <a:pt x="14227" y="12706"/>
                  <a:pt x="12669" y="14294"/>
                  <a:pt x="10800" y="14294"/>
                </a:cubicBezTo>
                <a:cubicBezTo>
                  <a:pt x="8827" y="14294"/>
                  <a:pt x="7269" y="12706"/>
                  <a:pt x="7269" y="10800"/>
                </a:cubicBezTo>
                <a:cubicBezTo>
                  <a:pt x="7269" y="8894"/>
                  <a:pt x="8827" y="7306"/>
                  <a:pt x="10800" y="7306"/>
                </a:cubicBezTo>
                <a:cubicBezTo>
                  <a:pt x="12669" y="7306"/>
                  <a:pt x="14227" y="8894"/>
                  <a:pt x="14227" y="10800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93" name="Shape 1493"/>
          <p:cNvSpPr/>
          <p:nvPr/>
        </p:nvSpPr>
        <p:spPr>
          <a:xfrm>
            <a:off x="3382114" y="1031961"/>
            <a:ext cx="230574" cy="221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4" h="21600" fill="norm" stroke="1" extrusionOk="0">
                <a:moveTo>
                  <a:pt x="21069" y="9180"/>
                </a:moveTo>
                <a:cubicBezTo>
                  <a:pt x="15541" y="13392"/>
                  <a:pt x="15541" y="13392"/>
                  <a:pt x="15541" y="13392"/>
                </a:cubicBezTo>
                <a:cubicBezTo>
                  <a:pt x="17588" y="20412"/>
                  <a:pt x="17588" y="20412"/>
                  <a:pt x="17588" y="20412"/>
                </a:cubicBezTo>
                <a:cubicBezTo>
                  <a:pt x="17793" y="20736"/>
                  <a:pt x="17588" y="21168"/>
                  <a:pt x="17281" y="21384"/>
                </a:cubicBezTo>
                <a:cubicBezTo>
                  <a:pt x="17178" y="21492"/>
                  <a:pt x="16974" y="21600"/>
                  <a:pt x="16769" y="21600"/>
                </a:cubicBezTo>
                <a:cubicBezTo>
                  <a:pt x="16667" y="21600"/>
                  <a:pt x="16462" y="21492"/>
                  <a:pt x="16257" y="21384"/>
                </a:cubicBezTo>
                <a:cubicBezTo>
                  <a:pt x="10729" y="17064"/>
                  <a:pt x="10729" y="17064"/>
                  <a:pt x="10729" y="17064"/>
                </a:cubicBezTo>
                <a:cubicBezTo>
                  <a:pt x="5099" y="21384"/>
                  <a:pt x="5099" y="21384"/>
                  <a:pt x="5099" y="21384"/>
                </a:cubicBezTo>
                <a:cubicBezTo>
                  <a:pt x="4792" y="21600"/>
                  <a:pt x="4382" y="21600"/>
                  <a:pt x="4075" y="21384"/>
                </a:cubicBezTo>
                <a:cubicBezTo>
                  <a:pt x="3768" y="21168"/>
                  <a:pt x="3666" y="20736"/>
                  <a:pt x="3768" y="20412"/>
                </a:cubicBezTo>
                <a:cubicBezTo>
                  <a:pt x="5918" y="13392"/>
                  <a:pt x="5918" y="13392"/>
                  <a:pt x="5918" y="13392"/>
                </a:cubicBezTo>
                <a:cubicBezTo>
                  <a:pt x="390" y="9180"/>
                  <a:pt x="390" y="9180"/>
                  <a:pt x="390" y="9180"/>
                </a:cubicBezTo>
                <a:cubicBezTo>
                  <a:pt x="83" y="8964"/>
                  <a:pt x="-122" y="8532"/>
                  <a:pt x="83" y="8100"/>
                </a:cubicBezTo>
                <a:cubicBezTo>
                  <a:pt x="185" y="7776"/>
                  <a:pt x="492" y="7560"/>
                  <a:pt x="902" y="7560"/>
                </a:cubicBezTo>
                <a:cubicBezTo>
                  <a:pt x="7760" y="7560"/>
                  <a:pt x="7760" y="7560"/>
                  <a:pt x="7760" y="7560"/>
                </a:cubicBezTo>
                <a:cubicBezTo>
                  <a:pt x="9910" y="540"/>
                  <a:pt x="9910" y="540"/>
                  <a:pt x="9910" y="540"/>
                </a:cubicBezTo>
                <a:cubicBezTo>
                  <a:pt x="10013" y="216"/>
                  <a:pt x="10320" y="0"/>
                  <a:pt x="10729" y="0"/>
                </a:cubicBezTo>
                <a:cubicBezTo>
                  <a:pt x="11139" y="0"/>
                  <a:pt x="11446" y="216"/>
                  <a:pt x="11548" y="540"/>
                </a:cubicBezTo>
                <a:cubicBezTo>
                  <a:pt x="13698" y="7560"/>
                  <a:pt x="13698" y="7560"/>
                  <a:pt x="13698" y="7560"/>
                </a:cubicBezTo>
                <a:cubicBezTo>
                  <a:pt x="20557" y="7560"/>
                  <a:pt x="20557" y="7560"/>
                  <a:pt x="20557" y="7560"/>
                </a:cubicBezTo>
                <a:cubicBezTo>
                  <a:pt x="20966" y="7560"/>
                  <a:pt x="21273" y="7776"/>
                  <a:pt x="21376" y="8100"/>
                </a:cubicBezTo>
                <a:cubicBezTo>
                  <a:pt x="21478" y="8532"/>
                  <a:pt x="21376" y="8964"/>
                  <a:pt x="21069" y="9180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94" name="Shape 1494"/>
          <p:cNvSpPr/>
          <p:nvPr/>
        </p:nvSpPr>
        <p:spPr>
          <a:xfrm>
            <a:off x="1068142" y="2868114"/>
            <a:ext cx="170228" cy="145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63" fill="norm" stroke="1" extrusionOk="0">
                <a:moveTo>
                  <a:pt x="3600" y="1997"/>
                </a:moveTo>
                <a:cubicBezTo>
                  <a:pt x="1000" y="159"/>
                  <a:pt x="1000" y="159"/>
                  <a:pt x="1000" y="159"/>
                </a:cubicBezTo>
                <a:cubicBezTo>
                  <a:pt x="400" y="-186"/>
                  <a:pt x="0" y="44"/>
                  <a:pt x="0" y="733"/>
                </a:cubicBezTo>
                <a:cubicBezTo>
                  <a:pt x="0" y="4640"/>
                  <a:pt x="0" y="4640"/>
                  <a:pt x="0" y="4640"/>
                </a:cubicBezTo>
                <a:cubicBezTo>
                  <a:pt x="0" y="5444"/>
                  <a:pt x="400" y="5674"/>
                  <a:pt x="1000" y="5329"/>
                </a:cubicBezTo>
                <a:cubicBezTo>
                  <a:pt x="3600" y="3376"/>
                  <a:pt x="3600" y="3376"/>
                  <a:pt x="3600" y="3376"/>
                </a:cubicBezTo>
                <a:cubicBezTo>
                  <a:pt x="4100" y="3031"/>
                  <a:pt x="4100" y="2457"/>
                  <a:pt x="3600" y="1997"/>
                </a:cubicBezTo>
                <a:moveTo>
                  <a:pt x="20500" y="733"/>
                </a:moveTo>
                <a:cubicBezTo>
                  <a:pt x="6800" y="733"/>
                  <a:pt x="6800" y="733"/>
                  <a:pt x="6800" y="733"/>
                </a:cubicBezTo>
                <a:cubicBezTo>
                  <a:pt x="6200" y="733"/>
                  <a:pt x="5700" y="1308"/>
                  <a:pt x="5700" y="2112"/>
                </a:cubicBezTo>
                <a:cubicBezTo>
                  <a:pt x="5700" y="3376"/>
                  <a:pt x="5700" y="3376"/>
                  <a:pt x="5700" y="3376"/>
                </a:cubicBezTo>
                <a:cubicBezTo>
                  <a:pt x="5700" y="4065"/>
                  <a:pt x="6200" y="4640"/>
                  <a:pt x="6800" y="4640"/>
                </a:cubicBezTo>
                <a:cubicBezTo>
                  <a:pt x="20500" y="4640"/>
                  <a:pt x="20500" y="4640"/>
                  <a:pt x="20500" y="4640"/>
                </a:cubicBezTo>
                <a:cubicBezTo>
                  <a:pt x="21100" y="4640"/>
                  <a:pt x="21600" y="4065"/>
                  <a:pt x="21600" y="3376"/>
                </a:cubicBezTo>
                <a:cubicBezTo>
                  <a:pt x="21600" y="2112"/>
                  <a:pt x="21600" y="2112"/>
                  <a:pt x="21600" y="2112"/>
                </a:cubicBezTo>
                <a:cubicBezTo>
                  <a:pt x="21600" y="1308"/>
                  <a:pt x="21100" y="733"/>
                  <a:pt x="20500" y="733"/>
                </a:cubicBezTo>
                <a:moveTo>
                  <a:pt x="1000" y="13142"/>
                </a:moveTo>
                <a:cubicBezTo>
                  <a:pt x="3600" y="11303"/>
                  <a:pt x="3600" y="11303"/>
                  <a:pt x="3600" y="11303"/>
                </a:cubicBezTo>
                <a:cubicBezTo>
                  <a:pt x="4100" y="10844"/>
                  <a:pt x="4100" y="10269"/>
                  <a:pt x="3500" y="10040"/>
                </a:cubicBezTo>
                <a:cubicBezTo>
                  <a:pt x="1000" y="8546"/>
                  <a:pt x="1000" y="8546"/>
                  <a:pt x="1000" y="8546"/>
                </a:cubicBezTo>
                <a:cubicBezTo>
                  <a:pt x="500" y="8201"/>
                  <a:pt x="0" y="8546"/>
                  <a:pt x="0" y="9235"/>
                </a:cubicBezTo>
                <a:cubicBezTo>
                  <a:pt x="0" y="12567"/>
                  <a:pt x="0" y="12567"/>
                  <a:pt x="0" y="12567"/>
                </a:cubicBezTo>
                <a:cubicBezTo>
                  <a:pt x="0" y="13257"/>
                  <a:pt x="400" y="13486"/>
                  <a:pt x="1000" y="13142"/>
                </a:cubicBezTo>
                <a:moveTo>
                  <a:pt x="20500" y="8661"/>
                </a:moveTo>
                <a:cubicBezTo>
                  <a:pt x="6800" y="8661"/>
                  <a:pt x="6800" y="8661"/>
                  <a:pt x="6800" y="8661"/>
                </a:cubicBezTo>
                <a:cubicBezTo>
                  <a:pt x="6200" y="8661"/>
                  <a:pt x="5700" y="9235"/>
                  <a:pt x="5700" y="9925"/>
                </a:cubicBezTo>
                <a:cubicBezTo>
                  <a:pt x="5700" y="11188"/>
                  <a:pt x="5700" y="11188"/>
                  <a:pt x="5700" y="11188"/>
                </a:cubicBezTo>
                <a:cubicBezTo>
                  <a:pt x="5700" y="11993"/>
                  <a:pt x="6200" y="12567"/>
                  <a:pt x="6800" y="12567"/>
                </a:cubicBezTo>
                <a:cubicBezTo>
                  <a:pt x="20500" y="12567"/>
                  <a:pt x="20500" y="12567"/>
                  <a:pt x="20500" y="12567"/>
                </a:cubicBezTo>
                <a:cubicBezTo>
                  <a:pt x="21100" y="12567"/>
                  <a:pt x="21600" y="11993"/>
                  <a:pt x="21600" y="11188"/>
                </a:cubicBezTo>
                <a:cubicBezTo>
                  <a:pt x="21600" y="9925"/>
                  <a:pt x="21600" y="9925"/>
                  <a:pt x="21600" y="9925"/>
                </a:cubicBezTo>
                <a:cubicBezTo>
                  <a:pt x="21600" y="9235"/>
                  <a:pt x="21100" y="8661"/>
                  <a:pt x="20500" y="8661"/>
                </a:cubicBezTo>
                <a:moveTo>
                  <a:pt x="3600" y="17737"/>
                </a:moveTo>
                <a:cubicBezTo>
                  <a:pt x="1000" y="15784"/>
                  <a:pt x="1000" y="15784"/>
                  <a:pt x="1000" y="15784"/>
                </a:cubicBezTo>
                <a:cubicBezTo>
                  <a:pt x="400" y="15440"/>
                  <a:pt x="0" y="15669"/>
                  <a:pt x="0" y="16474"/>
                </a:cubicBezTo>
                <a:cubicBezTo>
                  <a:pt x="0" y="20380"/>
                  <a:pt x="0" y="20380"/>
                  <a:pt x="0" y="20380"/>
                </a:cubicBezTo>
                <a:cubicBezTo>
                  <a:pt x="0" y="21069"/>
                  <a:pt x="400" y="21414"/>
                  <a:pt x="1000" y="20954"/>
                </a:cubicBezTo>
                <a:cubicBezTo>
                  <a:pt x="3600" y="19116"/>
                  <a:pt x="3600" y="19116"/>
                  <a:pt x="3600" y="19116"/>
                </a:cubicBezTo>
                <a:cubicBezTo>
                  <a:pt x="4100" y="18771"/>
                  <a:pt x="4100" y="18082"/>
                  <a:pt x="3600" y="17737"/>
                </a:cubicBezTo>
                <a:moveTo>
                  <a:pt x="20500" y="16474"/>
                </a:moveTo>
                <a:cubicBezTo>
                  <a:pt x="6800" y="16474"/>
                  <a:pt x="6800" y="16474"/>
                  <a:pt x="6800" y="16474"/>
                </a:cubicBezTo>
                <a:cubicBezTo>
                  <a:pt x="6200" y="16474"/>
                  <a:pt x="5700" y="17048"/>
                  <a:pt x="5700" y="17737"/>
                </a:cubicBezTo>
                <a:cubicBezTo>
                  <a:pt x="5700" y="19001"/>
                  <a:pt x="5700" y="19001"/>
                  <a:pt x="5700" y="19001"/>
                </a:cubicBezTo>
                <a:cubicBezTo>
                  <a:pt x="5700" y="19805"/>
                  <a:pt x="6200" y="20380"/>
                  <a:pt x="6800" y="20380"/>
                </a:cubicBezTo>
                <a:cubicBezTo>
                  <a:pt x="20500" y="20380"/>
                  <a:pt x="20500" y="20380"/>
                  <a:pt x="20500" y="20380"/>
                </a:cubicBezTo>
                <a:cubicBezTo>
                  <a:pt x="21100" y="20380"/>
                  <a:pt x="21600" y="19805"/>
                  <a:pt x="21600" y="19001"/>
                </a:cubicBezTo>
                <a:cubicBezTo>
                  <a:pt x="21600" y="17737"/>
                  <a:pt x="21600" y="17737"/>
                  <a:pt x="21600" y="17737"/>
                </a:cubicBezTo>
                <a:cubicBezTo>
                  <a:pt x="21600" y="17048"/>
                  <a:pt x="21100" y="16474"/>
                  <a:pt x="20500" y="16474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95" name="Shape 1495"/>
          <p:cNvSpPr/>
          <p:nvPr/>
        </p:nvSpPr>
        <p:spPr>
          <a:xfrm>
            <a:off x="3088487" y="4137835"/>
            <a:ext cx="170050" cy="186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5" fill="norm" stroke="1" extrusionOk="0">
                <a:moveTo>
                  <a:pt x="19378" y="85"/>
                </a:moveTo>
                <a:cubicBezTo>
                  <a:pt x="9134" y="2826"/>
                  <a:pt x="9134" y="2826"/>
                  <a:pt x="9134" y="2826"/>
                </a:cubicBezTo>
                <a:cubicBezTo>
                  <a:pt x="7776" y="3155"/>
                  <a:pt x="6789" y="4361"/>
                  <a:pt x="6789" y="5458"/>
                </a:cubicBezTo>
                <a:cubicBezTo>
                  <a:pt x="6789" y="14887"/>
                  <a:pt x="6789" y="14887"/>
                  <a:pt x="6789" y="14887"/>
                </a:cubicBezTo>
                <a:cubicBezTo>
                  <a:pt x="6789" y="15106"/>
                  <a:pt x="6789" y="15106"/>
                  <a:pt x="6789" y="15106"/>
                </a:cubicBezTo>
                <a:cubicBezTo>
                  <a:pt x="6789" y="15106"/>
                  <a:pt x="6048" y="14558"/>
                  <a:pt x="4443" y="14777"/>
                </a:cubicBezTo>
                <a:cubicBezTo>
                  <a:pt x="1975" y="15106"/>
                  <a:pt x="0" y="16751"/>
                  <a:pt x="0" y="18505"/>
                </a:cubicBezTo>
                <a:cubicBezTo>
                  <a:pt x="0" y="20260"/>
                  <a:pt x="1975" y="21356"/>
                  <a:pt x="4443" y="21027"/>
                </a:cubicBezTo>
                <a:cubicBezTo>
                  <a:pt x="6912" y="20698"/>
                  <a:pt x="8640" y="19163"/>
                  <a:pt x="8640" y="17409"/>
                </a:cubicBezTo>
                <a:cubicBezTo>
                  <a:pt x="8640" y="9185"/>
                  <a:pt x="8640" y="9185"/>
                  <a:pt x="8640" y="9185"/>
                </a:cubicBezTo>
                <a:cubicBezTo>
                  <a:pt x="8640" y="8418"/>
                  <a:pt x="9751" y="8089"/>
                  <a:pt x="9751" y="8089"/>
                </a:cubicBezTo>
                <a:cubicBezTo>
                  <a:pt x="18761" y="5458"/>
                  <a:pt x="18761" y="5458"/>
                  <a:pt x="18761" y="5458"/>
                </a:cubicBezTo>
                <a:cubicBezTo>
                  <a:pt x="18761" y="5458"/>
                  <a:pt x="19749" y="5238"/>
                  <a:pt x="19749" y="6006"/>
                </a:cubicBezTo>
                <a:cubicBezTo>
                  <a:pt x="19749" y="12584"/>
                  <a:pt x="19749" y="12584"/>
                  <a:pt x="19749" y="12584"/>
                </a:cubicBezTo>
                <a:cubicBezTo>
                  <a:pt x="19749" y="12694"/>
                  <a:pt x="19749" y="12694"/>
                  <a:pt x="19749" y="12694"/>
                </a:cubicBezTo>
                <a:cubicBezTo>
                  <a:pt x="19749" y="12694"/>
                  <a:pt x="18885" y="12146"/>
                  <a:pt x="17157" y="12365"/>
                </a:cubicBezTo>
                <a:cubicBezTo>
                  <a:pt x="14811" y="12584"/>
                  <a:pt x="12837" y="14229"/>
                  <a:pt x="12837" y="15983"/>
                </a:cubicBezTo>
                <a:cubicBezTo>
                  <a:pt x="12837" y="17738"/>
                  <a:pt x="14811" y="18834"/>
                  <a:pt x="17157" y="18615"/>
                </a:cubicBezTo>
                <a:cubicBezTo>
                  <a:pt x="19625" y="18286"/>
                  <a:pt x="21600" y="16641"/>
                  <a:pt x="21600" y="14887"/>
                </a:cubicBezTo>
                <a:cubicBezTo>
                  <a:pt x="21600" y="1510"/>
                  <a:pt x="21600" y="1510"/>
                  <a:pt x="21600" y="1510"/>
                </a:cubicBezTo>
                <a:cubicBezTo>
                  <a:pt x="21600" y="414"/>
                  <a:pt x="20613" y="-244"/>
                  <a:pt x="19378" y="85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96" name="Shape 1496"/>
          <p:cNvSpPr/>
          <p:nvPr/>
        </p:nvSpPr>
        <p:spPr>
          <a:xfrm>
            <a:off x="1804330" y="3939333"/>
            <a:ext cx="357731" cy="257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07" fill="norm" stroke="1" extrusionOk="0">
                <a:moveTo>
                  <a:pt x="10661" y="20607"/>
                </a:moveTo>
                <a:cubicBezTo>
                  <a:pt x="10161" y="20017"/>
                  <a:pt x="10161" y="20017"/>
                  <a:pt x="10161" y="20017"/>
                </a:cubicBezTo>
                <a:cubicBezTo>
                  <a:pt x="13049" y="16184"/>
                  <a:pt x="13049" y="16184"/>
                  <a:pt x="13049" y="16184"/>
                </a:cubicBezTo>
                <a:cubicBezTo>
                  <a:pt x="12438" y="15447"/>
                  <a:pt x="10606" y="13825"/>
                  <a:pt x="8051" y="16552"/>
                </a:cubicBezTo>
                <a:cubicBezTo>
                  <a:pt x="7829" y="16774"/>
                  <a:pt x="7829" y="16774"/>
                  <a:pt x="7829" y="16774"/>
                </a:cubicBezTo>
                <a:cubicBezTo>
                  <a:pt x="4886" y="12866"/>
                  <a:pt x="4886" y="12866"/>
                  <a:pt x="4886" y="12866"/>
                </a:cubicBezTo>
                <a:cubicBezTo>
                  <a:pt x="5164" y="12572"/>
                  <a:pt x="5164" y="12572"/>
                  <a:pt x="5164" y="12572"/>
                </a:cubicBezTo>
                <a:cubicBezTo>
                  <a:pt x="5220" y="12498"/>
                  <a:pt x="11216" y="6453"/>
                  <a:pt x="15992" y="12277"/>
                </a:cubicBezTo>
                <a:cubicBezTo>
                  <a:pt x="18046" y="9623"/>
                  <a:pt x="18046" y="9623"/>
                  <a:pt x="18046" y="9623"/>
                </a:cubicBezTo>
                <a:cubicBezTo>
                  <a:pt x="17547" y="8959"/>
                  <a:pt x="16158" y="7411"/>
                  <a:pt x="14104" y="6526"/>
                </a:cubicBezTo>
                <a:cubicBezTo>
                  <a:pt x="10606" y="5052"/>
                  <a:pt x="6885" y="6158"/>
                  <a:pt x="3110" y="9991"/>
                </a:cubicBezTo>
                <a:cubicBezTo>
                  <a:pt x="2887" y="10212"/>
                  <a:pt x="2887" y="10212"/>
                  <a:pt x="2887" y="10212"/>
                </a:cubicBezTo>
                <a:cubicBezTo>
                  <a:pt x="0" y="6453"/>
                  <a:pt x="0" y="6453"/>
                  <a:pt x="0" y="6453"/>
                </a:cubicBezTo>
                <a:cubicBezTo>
                  <a:pt x="222" y="6084"/>
                  <a:pt x="222" y="6084"/>
                  <a:pt x="222" y="6084"/>
                </a:cubicBezTo>
                <a:cubicBezTo>
                  <a:pt x="333" y="5937"/>
                  <a:pt x="2776" y="2619"/>
                  <a:pt x="6663" y="924"/>
                </a:cubicBezTo>
                <a:cubicBezTo>
                  <a:pt x="10272" y="-624"/>
                  <a:pt x="15770" y="-993"/>
                  <a:pt x="21600" y="6084"/>
                </a:cubicBezTo>
                <a:cubicBezTo>
                  <a:pt x="21156" y="6748"/>
                  <a:pt x="21156" y="6748"/>
                  <a:pt x="21156" y="6748"/>
                </a:cubicBezTo>
                <a:cubicBezTo>
                  <a:pt x="16658" y="1292"/>
                  <a:pt x="11827" y="-403"/>
                  <a:pt x="6885" y="1808"/>
                </a:cubicBezTo>
                <a:cubicBezTo>
                  <a:pt x="3831" y="3135"/>
                  <a:pt x="1610" y="5568"/>
                  <a:pt x="944" y="6453"/>
                </a:cubicBezTo>
                <a:cubicBezTo>
                  <a:pt x="2943" y="9033"/>
                  <a:pt x="2943" y="9033"/>
                  <a:pt x="2943" y="9033"/>
                </a:cubicBezTo>
                <a:cubicBezTo>
                  <a:pt x="5664" y="6379"/>
                  <a:pt x="9828" y="3725"/>
                  <a:pt x="14326" y="5716"/>
                </a:cubicBezTo>
                <a:cubicBezTo>
                  <a:pt x="17102" y="6895"/>
                  <a:pt x="18713" y="9254"/>
                  <a:pt x="18768" y="9328"/>
                </a:cubicBezTo>
                <a:cubicBezTo>
                  <a:pt x="18990" y="9623"/>
                  <a:pt x="18990" y="9623"/>
                  <a:pt x="18990" y="9623"/>
                </a:cubicBezTo>
                <a:cubicBezTo>
                  <a:pt x="15992" y="13530"/>
                  <a:pt x="15992" y="13530"/>
                  <a:pt x="15992" y="13530"/>
                </a:cubicBezTo>
                <a:cubicBezTo>
                  <a:pt x="15770" y="13235"/>
                  <a:pt x="15770" y="13235"/>
                  <a:pt x="15770" y="13235"/>
                </a:cubicBezTo>
                <a:cubicBezTo>
                  <a:pt x="11938" y="8222"/>
                  <a:pt x="7163" y="11834"/>
                  <a:pt x="5886" y="12940"/>
                </a:cubicBezTo>
                <a:cubicBezTo>
                  <a:pt x="7885" y="15594"/>
                  <a:pt x="7885" y="15594"/>
                  <a:pt x="7885" y="15594"/>
                </a:cubicBezTo>
                <a:cubicBezTo>
                  <a:pt x="11328" y="12203"/>
                  <a:pt x="13715" y="15889"/>
                  <a:pt x="13771" y="15889"/>
                </a:cubicBezTo>
                <a:cubicBezTo>
                  <a:pt x="13993" y="16184"/>
                  <a:pt x="13993" y="16184"/>
                  <a:pt x="13993" y="16184"/>
                </a:cubicBezTo>
                <a:lnTo>
                  <a:pt x="10661" y="20607"/>
                </a:lnTo>
                <a:close/>
              </a:path>
            </a:pathLst>
          </a:custGeom>
          <a:solidFill>
            <a:srgbClr val="C0E139"/>
          </a:solidFill>
          <a:ln w="12700">
            <a:solidFill>
              <a:srgbClr val="FFFFFF"/>
            </a:solidFill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503" name="Group 1503"/>
          <p:cNvGrpSpPr/>
          <p:nvPr/>
        </p:nvGrpSpPr>
        <p:grpSpPr>
          <a:xfrm>
            <a:off x="2589435" y="1364700"/>
            <a:ext cx="323405" cy="390193"/>
            <a:chOff x="0" y="0"/>
            <a:chExt cx="323404" cy="390192"/>
          </a:xfrm>
        </p:grpSpPr>
        <p:sp>
          <p:nvSpPr>
            <p:cNvPr id="1497" name="Shape 1497"/>
            <p:cNvSpPr/>
            <p:nvPr/>
          </p:nvSpPr>
          <p:spPr>
            <a:xfrm>
              <a:off x="0" y="0"/>
              <a:ext cx="323405" cy="255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50" y="13642"/>
                  </a:moveTo>
                  <a:cubicBezTo>
                    <a:pt x="13613" y="13642"/>
                    <a:pt x="13275" y="13500"/>
                    <a:pt x="13050" y="13074"/>
                  </a:cubicBezTo>
                  <a:cubicBezTo>
                    <a:pt x="12825" y="12647"/>
                    <a:pt x="12938" y="11795"/>
                    <a:pt x="13050" y="11368"/>
                  </a:cubicBezTo>
                  <a:cubicBezTo>
                    <a:pt x="13388" y="10232"/>
                    <a:pt x="13500" y="9663"/>
                    <a:pt x="13500" y="8526"/>
                  </a:cubicBezTo>
                  <a:cubicBezTo>
                    <a:pt x="13613" y="3553"/>
                    <a:pt x="13613" y="3553"/>
                    <a:pt x="13613" y="3553"/>
                  </a:cubicBezTo>
                  <a:cubicBezTo>
                    <a:pt x="13613" y="1563"/>
                    <a:pt x="12375" y="0"/>
                    <a:pt x="10800" y="0"/>
                  </a:cubicBezTo>
                  <a:cubicBezTo>
                    <a:pt x="9225" y="0"/>
                    <a:pt x="8100" y="1421"/>
                    <a:pt x="8100" y="3411"/>
                  </a:cubicBezTo>
                  <a:cubicBezTo>
                    <a:pt x="8100" y="8526"/>
                    <a:pt x="8100" y="8526"/>
                    <a:pt x="8100" y="8526"/>
                  </a:cubicBezTo>
                  <a:cubicBezTo>
                    <a:pt x="8100" y="9663"/>
                    <a:pt x="8213" y="10232"/>
                    <a:pt x="8550" y="11368"/>
                  </a:cubicBezTo>
                  <a:cubicBezTo>
                    <a:pt x="8663" y="11795"/>
                    <a:pt x="8775" y="12647"/>
                    <a:pt x="8550" y="13074"/>
                  </a:cubicBezTo>
                  <a:cubicBezTo>
                    <a:pt x="8325" y="13500"/>
                    <a:pt x="7988" y="13642"/>
                    <a:pt x="7650" y="13642"/>
                  </a:cubicBezTo>
                  <a:cubicBezTo>
                    <a:pt x="1800" y="13642"/>
                    <a:pt x="1800" y="13642"/>
                    <a:pt x="1800" y="13642"/>
                  </a:cubicBezTo>
                  <a:cubicBezTo>
                    <a:pt x="900" y="13642"/>
                    <a:pt x="0" y="15347"/>
                    <a:pt x="0" y="16484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484"/>
                    <a:pt x="21600" y="16484"/>
                    <a:pt x="21600" y="16484"/>
                  </a:cubicBezTo>
                  <a:cubicBezTo>
                    <a:pt x="21600" y="15347"/>
                    <a:pt x="20700" y="13642"/>
                    <a:pt x="19800" y="13642"/>
                  </a:cubicBezTo>
                  <a:lnTo>
                    <a:pt x="13950" y="13642"/>
                  </a:ln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3358" y="255910"/>
              <a:ext cx="296689" cy="134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5886" y="21600"/>
                  </a:lnTo>
                  <a:lnTo>
                    <a:pt x="5886" y="10743"/>
                  </a:lnTo>
                  <a:lnTo>
                    <a:pt x="3429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99" name="Shape 1499"/>
            <p:cNvSpPr/>
            <p:nvPr/>
          </p:nvSpPr>
          <p:spPr>
            <a:xfrm>
              <a:off x="269268" y="303014"/>
              <a:ext cx="1" cy="87179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229195" y="322700"/>
              <a:ext cx="1" cy="67493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88418" y="350118"/>
              <a:ext cx="1" cy="40075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53265" y="33746"/>
              <a:ext cx="16875" cy="16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507" name="Group 1507"/>
          <p:cNvGrpSpPr/>
          <p:nvPr/>
        </p:nvGrpSpPr>
        <p:grpSpPr>
          <a:xfrm>
            <a:off x="1451398" y="824962"/>
            <a:ext cx="182817" cy="240001"/>
            <a:chOff x="0" y="0"/>
            <a:chExt cx="182815" cy="240000"/>
          </a:xfrm>
        </p:grpSpPr>
        <p:sp>
          <p:nvSpPr>
            <p:cNvPr id="1504" name="Shape 1504"/>
            <p:cNvSpPr/>
            <p:nvPr/>
          </p:nvSpPr>
          <p:spPr>
            <a:xfrm>
              <a:off x="0" y="0"/>
              <a:ext cx="182816" cy="24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738"/>
                  </a:moveTo>
                  <a:cubicBezTo>
                    <a:pt x="21600" y="20762"/>
                    <a:pt x="20495" y="21600"/>
                    <a:pt x="19145" y="21600"/>
                  </a:cubicBezTo>
                  <a:cubicBezTo>
                    <a:pt x="2455" y="21600"/>
                    <a:pt x="2455" y="21600"/>
                    <a:pt x="2455" y="21600"/>
                  </a:cubicBezTo>
                  <a:cubicBezTo>
                    <a:pt x="1105" y="21600"/>
                    <a:pt x="0" y="20762"/>
                    <a:pt x="0" y="19738"/>
                  </a:cubicBezTo>
                  <a:cubicBezTo>
                    <a:pt x="0" y="1862"/>
                    <a:pt x="0" y="1862"/>
                    <a:pt x="0" y="1862"/>
                  </a:cubicBezTo>
                  <a:cubicBezTo>
                    <a:pt x="0" y="838"/>
                    <a:pt x="1105" y="0"/>
                    <a:pt x="2455" y="0"/>
                  </a:cubicBezTo>
                  <a:cubicBezTo>
                    <a:pt x="19145" y="0"/>
                    <a:pt x="19145" y="0"/>
                    <a:pt x="19145" y="0"/>
                  </a:cubicBezTo>
                  <a:cubicBezTo>
                    <a:pt x="20495" y="0"/>
                    <a:pt x="21600" y="838"/>
                    <a:pt x="21600" y="1862"/>
                  </a:cubicBezTo>
                  <a:lnTo>
                    <a:pt x="21600" y="19738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05" name="Shape 1505"/>
            <p:cNvSpPr/>
            <p:nvPr/>
          </p:nvSpPr>
          <p:spPr>
            <a:xfrm>
              <a:off x="24692" y="32924"/>
              <a:ext cx="145697" cy="157690"/>
            </a:xfrm>
            <a:prstGeom prst="rect">
              <a:avLst/>
            </a:pr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24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06" name="Shape 1506"/>
            <p:cNvSpPr/>
            <p:nvPr/>
          </p:nvSpPr>
          <p:spPr>
            <a:xfrm>
              <a:off x="83177" y="207075"/>
              <a:ext cx="16463" cy="1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512" name="Group 1512"/>
          <p:cNvGrpSpPr/>
          <p:nvPr/>
        </p:nvGrpSpPr>
        <p:grpSpPr>
          <a:xfrm>
            <a:off x="2989937" y="2586459"/>
            <a:ext cx="199686" cy="304755"/>
            <a:chOff x="0" y="0"/>
            <a:chExt cx="199685" cy="304753"/>
          </a:xfrm>
        </p:grpSpPr>
        <p:sp>
          <p:nvSpPr>
            <p:cNvPr id="1508" name="Shape 1508"/>
            <p:cNvSpPr/>
            <p:nvPr/>
          </p:nvSpPr>
          <p:spPr>
            <a:xfrm>
              <a:off x="19803" y="0"/>
              <a:ext cx="153478" cy="52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884" y="21600"/>
                  </a:moveTo>
                  <a:lnTo>
                    <a:pt x="449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17884" y="2160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09" name="Shape 1509"/>
            <p:cNvSpPr/>
            <p:nvPr/>
          </p:nvSpPr>
          <p:spPr>
            <a:xfrm>
              <a:off x="0" y="52259"/>
              <a:ext cx="199686" cy="252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31" y="21600"/>
                  </a:moveTo>
                  <a:lnTo>
                    <a:pt x="8450" y="21600"/>
                  </a:lnTo>
                  <a:lnTo>
                    <a:pt x="0" y="7435"/>
                  </a:lnTo>
                  <a:lnTo>
                    <a:pt x="5593" y="0"/>
                  </a:lnTo>
                  <a:lnTo>
                    <a:pt x="15888" y="0"/>
                  </a:lnTo>
                  <a:lnTo>
                    <a:pt x="21600" y="7435"/>
                  </a:lnTo>
                  <a:lnTo>
                    <a:pt x="13031" y="2160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10" name="Shape 1510"/>
            <p:cNvSpPr/>
            <p:nvPr/>
          </p:nvSpPr>
          <p:spPr>
            <a:xfrm flipH="1">
              <a:off x="99017" y="157877"/>
              <a:ext cx="1" cy="146877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11" name="Shape 1511"/>
            <p:cNvSpPr/>
            <p:nvPr/>
          </p:nvSpPr>
          <p:spPr>
            <a:xfrm>
              <a:off x="72612" y="105068"/>
              <a:ext cx="52811" cy="5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517" name="Group 1517"/>
          <p:cNvGrpSpPr/>
          <p:nvPr/>
        </p:nvGrpSpPr>
        <p:grpSpPr>
          <a:xfrm>
            <a:off x="3621053" y="1983559"/>
            <a:ext cx="246131" cy="162606"/>
            <a:chOff x="0" y="0"/>
            <a:chExt cx="246130" cy="162604"/>
          </a:xfrm>
        </p:grpSpPr>
        <p:sp>
          <p:nvSpPr>
            <p:cNvPr id="1513" name="Shape 1513"/>
            <p:cNvSpPr/>
            <p:nvPr/>
          </p:nvSpPr>
          <p:spPr>
            <a:xfrm>
              <a:off x="0" y="0"/>
              <a:ext cx="246131" cy="162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326"/>
                  </a:moveTo>
                  <a:cubicBezTo>
                    <a:pt x="21600" y="20605"/>
                    <a:pt x="20855" y="21600"/>
                    <a:pt x="20110" y="21600"/>
                  </a:cubicBezTo>
                  <a:cubicBezTo>
                    <a:pt x="1490" y="21600"/>
                    <a:pt x="1490" y="21600"/>
                    <a:pt x="1490" y="21600"/>
                  </a:cubicBezTo>
                  <a:cubicBezTo>
                    <a:pt x="745" y="21600"/>
                    <a:pt x="0" y="20605"/>
                    <a:pt x="0" y="19326"/>
                  </a:cubicBezTo>
                  <a:cubicBezTo>
                    <a:pt x="0" y="2274"/>
                    <a:pt x="0" y="2274"/>
                    <a:pt x="0" y="2274"/>
                  </a:cubicBezTo>
                  <a:cubicBezTo>
                    <a:pt x="0" y="1137"/>
                    <a:pt x="745" y="0"/>
                    <a:pt x="1490" y="0"/>
                  </a:cubicBezTo>
                  <a:cubicBezTo>
                    <a:pt x="20110" y="0"/>
                    <a:pt x="20110" y="0"/>
                    <a:pt x="20110" y="0"/>
                  </a:cubicBezTo>
                  <a:cubicBezTo>
                    <a:pt x="20855" y="0"/>
                    <a:pt x="21600" y="1137"/>
                    <a:pt x="21600" y="2274"/>
                  </a:cubicBezTo>
                  <a:lnTo>
                    <a:pt x="21600" y="19326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14" name="Shape 1514"/>
            <p:cNvSpPr/>
            <p:nvPr/>
          </p:nvSpPr>
          <p:spPr>
            <a:xfrm>
              <a:off x="33765" y="43094"/>
              <a:ext cx="178601" cy="59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0800" y="2160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15" name="Shape 1515"/>
            <p:cNvSpPr/>
            <p:nvPr/>
          </p:nvSpPr>
          <p:spPr>
            <a:xfrm flipV="1">
              <a:off x="33765" y="98629"/>
              <a:ext cx="38208" cy="25769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16" name="Shape 1516"/>
            <p:cNvSpPr/>
            <p:nvPr/>
          </p:nvSpPr>
          <p:spPr>
            <a:xfrm flipH="1" flipV="1">
              <a:off x="174159" y="98629"/>
              <a:ext cx="38208" cy="25769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518" name="Shape 1518"/>
          <p:cNvSpPr/>
          <p:nvPr/>
        </p:nvSpPr>
        <p:spPr>
          <a:xfrm>
            <a:off x="2645508" y="3588549"/>
            <a:ext cx="251485" cy="208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1" h="21421" fill="norm" stroke="1" extrusionOk="0">
                <a:moveTo>
                  <a:pt x="19547" y="0"/>
                </a:moveTo>
                <a:cubicBezTo>
                  <a:pt x="15084" y="0"/>
                  <a:pt x="15084" y="0"/>
                  <a:pt x="15084" y="0"/>
                </a:cubicBezTo>
                <a:cubicBezTo>
                  <a:pt x="14013" y="0"/>
                  <a:pt x="12585" y="756"/>
                  <a:pt x="11871" y="1620"/>
                </a:cubicBezTo>
                <a:cubicBezTo>
                  <a:pt x="4373" y="10692"/>
                  <a:pt x="4373" y="10692"/>
                  <a:pt x="4373" y="10692"/>
                </a:cubicBezTo>
                <a:cubicBezTo>
                  <a:pt x="3570" y="11556"/>
                  <a:pt x="3570" y="13068"/>
                  <a:pt x="4373" y="13932"/>
                </a:cubicBezTo>
                <a:cubicBezTo>
                  <a:pt x="9907" y="20736"/>
                  <a:pt x="9907" y="20736"/>
                  <a:pt x="9907" y="20736"/>
                </a:cubicBezTo>
                <a:cubicBezTo>
                  <a:pt x="10621" y="21600"/>
                  <a:pt x="11871" y="21600"/>
                  <a:pt x="12585" y="20736"/>
                </a:cubicBezTo>
                <a:cubicBezTo>
                  <a:pt x="20082" y="11664"/>
                  <a:pt x="20082" y="11664"/>
                  <a:pt x="20082" y="11664"/>
                </a:cubicBezTo>
                <a:cubicBezTo>
                  <a:pt x="20885" y="10800"/>
                  <a:pt x="21421" y="8964"/>
                  <a:pt x="21421" y="7668"/>
                </a:cubicBezTo>
                <a:cubicBezTo>
                  <a:pt x="21421" y="2376"/>
                  <a:pt x="21421" y="2376"/>
                  <a:pt x="21421" y="2376"/>
                </a:cubicBezTo>
                <a:cubicBezTo>
                  <a:pt x="21421" y="1080"/>
                  <a:pt x="20618" y="0"/>
                  <a:pt x="19547" y="0"/>
                </a:cubicBezTo>
                <a:moveTo>
                  <a:pt x="16958" y="7668"/>
                </a:moveTo>
                <a:cubicBezTo>
                  <a:pt x="15976" y="7668"/>
                  <a:pt x="15084" y="6696"/>
                  <a:pt x="15084" y="5400"/>
                </a:cubicBezTo>
                <a:cubicBezTo>
                  <a:pt x="15084" y="4104"/>
                  <a:pt x="15976" y="3132"/>
                  <a:pt x="16958" y="3132"/>
                </a:cubicBezTo>
                <a:cubicBezTo>
                  <a:pt x="18029" y="3132"/>
                  <a:pt x="18922" y="4104"/>
                  <a:pt x="18922" y="5400"/>
                </a:cubicBezTo>
                <a:cubicBezTo>
                  <a:pt x="18922" y="6696"/>
                  <a:pt x="18029" y="7668"/>
                  <a:pt x="16958" y="7668"/>
                </a:cubicBezTo>
                <a:moveTo>
                  <a:pt x="1517" y="12852"/>
                </a:moveTo>
                <a:cubicBezTo>
                  <a:pt x="8300" y="21168"/>
                  <a:pt x="8300" y="21168"/>
                  <a:pt x="8300" y="21168"/>
                </a:cubicBezTo>
                <a:cubicBezTo>
                  <a:pt x="7586" y="21600"/>
                  <a:pt x="6694" y="21492"/>
                  <a:pt x="6069" y="20736"/>
                </a:cubicBezTo>
                <a:cubicBezTo>
                  <a:pt x="535" y="13932"/>
                  <a:pt x="535" y="13932"/>
                  <a:pt x="535" y="13932"/>
                </a:cubicBezTo>
                <a:cubicBezTo>
                  <a:pt x="-179" y="13068"/>
                  <a:pt x="-179" y="11556"/>
                  <a:pt x="535" y="10692"/>
                </a:cubicBezTo>
                <a:cubicBezTo>
                  <a:pt x="8033" y="1620"/>
                  <a:pt x="8033" y="1620"/>
                  <a:pt x="8033" y="1620"/>
                </a:cubicBezTo>
                <a:cubicBezTo>
                  <a:pt x="8747" y="756"/>
                  <a:pt x="10175" y="0"/>
                  <a:pt x="11246" y="0"/>
                </a:cubicBezTo>
                <a:cubicBezTo>
                  <a:pt x="1517" y="11772"/>
                  <a:pt x="1517" y="11772"/>
                  <a:pt x="1517" y="11772"/>
                </a:cubicBezTo>
                <a:cubicBezTo>
                  <a:pt x="1249" y="12096"/>
                  <a:pt x="1249" y="12636"/>
                  <a:pt x="1517" y="12852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532" name="Group 1532"/>
          <p:cNvGrpSpPr/>
          <p:nvPr/>
        </p:nvGrpSpPr>
        <p:grpSpPr>
          <a:xfrm>
            <a:off x="3047718" y="1955429"/>
            <a:ext cx="304726" cy="292026"/>
            <a:chOff x="0" y="0"/>
            <a:chExt cx="304725" cy="292025"/>
          </a:xfrm>
        </p:grpSpPr>
        <p:sp>
          <p:nvSpPr>
            <p:cNvPr id="1519" name="Shape 1519"/>
            <p:cNvSpPr/>
            <p:nvPr/>
          </p:nvSpPr>
          <p:spPr>
            <a:xfrm>
              <a:off x="0" y="0"/>
              <a:ext cx="304726" cy="292026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20" name="Shape 1520"/>
            <p:cNvSpPr/>
            <p:nvPr/>
          </p:nvSpPr>
          <p:spPr>
            <a:xfrm flipV="1">
              <a:off x="151283" y="90665"/>
              <a:ext cx="1" cy="86975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21" name="Shape 1521"/>
            <p:cNvSpPr/>
            <p:nvPr/>
          </p:nvSpPr>
          <p:spPr>
            <a:xfrm flipV="1">
              <a:off x="211375" y="151283"/>
              <a:ext cx="1" cy="26357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22" name="Shape 1522"/>
            <p:cNvSpPr/>
            <p:nvPr/>
          </p:nvSpPr>
          <p:spPr>
            <a:xfrm flipV="1">
              <a:off x="80649" y="37426"/>
              <a:ext cx="1" cy="73270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23" name="Shape 1523"/>
            <p:cNvSpPr/>
            <p:nvPr/>
          </p:nvSpPr>
          <p:spPr>
            <a:xfrm flipV="1">
              <a:off x="80649" y="130726"/>
              <a:ext cx="1" cy="46914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24" name="Shape 1524"/>
            <p:cNvSpPr/>
            <p:nvPr/>
          </p:nvSpPr>
          <p:spPr>
            <a:xfrm flipV="1">
              <a:off x="211375" y="37425"/>
              <a:ext cx="1" cy="93301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25" name="Shape 1525"/>
            <p:cNvSpPr/>
            <p:nvPr/>
          </p:nvSpPr>
          <p:spPr>
            <a:xfrm flipV="1">
              <a:off x="151283" y="37426"/>
              <a:ext cx="1" cy="32682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26" name="Shape 1526"/>
            <p:cNvSpPr/>
            <p:nvPr/>
          </p:nvSpPr>
          <p:spPr>
            <a:xfrm>
              <a:off x="191344" y="130725"/>
              <a:ext cx="53289" cy="20558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27" name="Shape 1527"/>
            <p:cNvSpPr/>
            <p:nvPr/>
          </p:nvSpPr>
          <p:spPr>
            <a:xfrm>
              <a:off x="130726" y="70107"/>
              <a:ext cx="53289" cy="20558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28" name="Shape 1528"/>
            <p:cNvSpPr/>
            <p:nvPr/>
          </p:nvSpPr>
          <p:spPr>
            <a:xfrm>
              <a:off x="60091" y="110695"/>
              <a:ext cx="53289" cy="20031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29" name="Shape 1529"/>
            <p:cNvSpPr/>
            <p:nvPr/>
          </p:nvSpPr>
          <p:spPr>
            <a:xfrm>
              <a:off x="191344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30" name="Shape 1530"/>
            <p:cNvSpPr/>
            <p:nvPr/>
          </p:nvSpPr>
          <p:spPr>
            <a:xfrm>
              <a:off x="130726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31" name="Shape 1531"/>
            <p:cNvSpPr/>
            <p:nvPr/>
          </p:nvSpPr>
          <p:spPr>
            <a:xfrm>
              <a:off x="60091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539" name="Group 1539"/>
          <p:cNvGrpSpPr/>
          <p:nvPr/>
        </p:nvGrpSpPr>
        <p:grpSpPr>
          <a:xfrm>
            <a:off x="2008415" y="1968955"/>
            <a:ext cx="303955" cy="293729"/>
            <a:chOff x="0" y="0"/>
            <a:chExt cx="303954" cy="293728"/>
          </a:xfrm>
        </p:grpSpPr>
        <p:sp>
          <p:nvSpPr>
            <p:cNvPr id="1533" name="Shape 1533"/>
            <p:cNvSpPr/>
            <p:nvPr/>
          </p:nvSpPr>
          <p:spPr>
            <a:xfrm>
              <a:off x="12454" y="250549"/>
              <a:ext cx="279047" cy="4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0" h="21600" fill="norm" stroke="1" extrusionOk="0">
                  <a:moveTo>
                    <a:pt x="19100" y="21600"/>
                  </a:moveTo>
                  <a:cubicBezTo>
                    <a:pt x="1500" y="21600"/>
                    <a:pt x="1500" y="21600"/>
                    <a:pt x="1500" y="21600"/>
                  </a:cubicBezTo>
                  <a:cubicBezTo>
                    <a:pt x="-500" y="21600"/>
                    <a:pt x="-500" y="0"/>
                    <a:pt x="1500" y="0"/>
                  </a:cubicBezTo>
                  <a:cubicBezTo>
                    <a:pt x="19100" y="0"/>
                    <a:pt x="19100" y="0"/>
                    <a:pt x="19100" y="0"/>
                  </a:cubicBezTo>
                  <a:cubicBezTo>
                    <a:pt x="21100" y="0"/>
                    <a:pt x="21100" y="21600"/>
                    <a:pt x="19100" y="21600"/>
                  </a:cubicBez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34" name="Shape 1534"/>
            <p:cNvSpPr/>
            <p:nvPr/>
          </p:nvSpPr>
          <p:spPr>
            <a:xfrm>
              <a:off x="69313" y="103401"/>
              <a:ext cx="165329" cy="109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92" y="21600"/>
                  </a:moveTo>
                  <a:cubicBezTo>
                    <a:pt x="21246" y="19710"/>
                    <a:pt x="21600" y="17820"/>
                    <a:pt x="21600" y="15930"/>
                  </a:cubicBezTo>
                  <a:cubicBezTo>
                    <a:pt x="21600" y="7020"/>
                    <a:pt x="16643" y="0"/>
                    <a:pt x="10800" y="0"/>
                  </a:cubicBezTo>
                  <a:cubicBezTo>
                    <a:pt x="4957" y="0"/>
                    <a:pt x="0" y="7020"/>
                    <a:pt x="0" y="15930"/>
                  </a:cubicBezTo>
                  <a:cubicBezTo>
                    <a:pt x="0" y="17820"/>
                    <a:pt x="354" y="19710"/>
                    <a:pt x="708" y="2133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35" name="Shape 1535"/>
            <p:cNvSpPr/>
            <p:nvPr/>
          </p:nvSpPr>
          <p:spPr>
            <a:xfrm>
              <a:off x="119309" y="-1"/>
              <a:ext cx="65337" cy="65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36" name="Shape 1536"/>
            <p:cNvSpPr/>
            <p:nvPr/>
          </p:nvSpPr>
          <p:spPr>
            <a:xfrm>
              <a:off x="119309" y="32952"/>
              <a:ext cx="65336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37" name="Shape 1537"/>
            <p:cNvSpPr/>
            <p:nvPr/>
          </p:nvSpPr>
          <p:spPr>
            <a:xfrm>
              <a:off x="152261" y="65336"/>
              <a:ext cx="1" cy="38066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38" name="Shape 1538"/>
            <p:cNvSpPr/>
            <p:nvPr/>
          </p:nvSpPr>
          <p:spPr>
            <a:xfrm>
              <a:off x="0" y="103401"/>
              <a:ext cx="303955" cy="147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004" y="1400"/>
                  </a:moveTo>
                  <a:cubicBezTo>
                    <a:pt x="7136" y="600"/>
                    <a:pt x="6364" y="0"/>
                    <a:pt x="5400" y="0"/>
                  </a:cubicBezTo>
                  <a:cubicBezTo>
                    <a:pt x="2218" y="0"/>
                    <a:pt x="0" y="5400"/>
                    <a:pt x="0" y="12000"/>
                  </a:cubicBezTo>
                  <a:cubicBezTo>
                    <a:pt x="0" y="16200"/>
                    <a:pt x="1157" y="19400"/>
                    <a:pt x="2700" y="21600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20539" y="19400"/>
                    <a:pt x="21600" y="16200"/>
                    <a:pt x="21600" y="12000"/>
                  </a:cubicBezTo>
                  <a:cubicBezTo>
                    <a:pt x="21600" y="5400"/>
                    <a:pt x="19382" y="0"/>
                    <a:pt x="16200" y="0"/>
                  </a:cubicBezTo>
                  <a:cubicBezTo>
                    <a:pt x="15236" y="0"/>
                    <a:pt x="14464" y="600"/>
                    <a:pt x="13596" y="140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552" name="Group 1552"/>
          <p:cNvGrpSpPr/>
          <p:nvPr/>
        </p:nvGrpSpPr>
        <p:grpSpPr>
          <a:xfrm>
            <a:off x="2065985" y="4340465"/>
            <a:ext cx="233223" cy="299085"/>
            <a:chOff x="0" y="0"/>
            <a:chExt cx="233221" cy="299084"/>
          </a:xfrm>
        </p:grpSpPr>
        <p:sp>
          <p:nvSpPr>
            <p:cNvPr id="1540" name="Shape 1540"/>
            <p:cNvSpPr/>
            <p:nvPr/>
          </p:nvSpPr>
          <p:spPr>
            <a:xfrm>
              <a:off x="181394" y="154940"/>
              <a:ext cx="51828" cy="7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480" y="0"/>
                    <a:pt x="6480" y="0"/>
                    <a:pt x="6480" y="0"/>
                  </a:cubicBezTo>
                  <a:cubicBezTo>
                    <a:pt x="15660" y="0"/>
                    <a:pt x="21600" y="4629"/>
                    <a:pt x="21600" y="10800"/>
                  </a:cubicBezTo>
                  <a:cubicBezTo>
                    <a:pt x="21600" y="16971"/>
                    <a:pt x="15660" y="21600"/>
                    <a:pt x="6480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41" name="Shape 1541"/>
            <p:cNvSpPr/>
            <p:nvPr/>
          </p:nvSpPr>
          <p:spPr>
            <a:xfrm>
              <a:off x="15656" y="133886"/>
              <a:ext cx="165739" cy="165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8225"/>
                  </a:moveTo>
                  <a:cubicBezTo>
                    <a:pt x="21600" y="20250"/>
                    <a:pt x="20081" y="21600"/>
                    <a:pt x="18225" y="21600"/>
                  </a:cubicBezTo>
                  <a:cubicBezTo>
                    <a:pt x="3375" y="21600"/>
                    <a:pt x="3375" y="21600"/>
                    <a:pt x="3375" y="21600"/>
                  </a:cubicBezTo>
                  <a:cubicBezTo>
                    <a:pt x="1519" y="21600"/>
                    <a:pt x="0" y="20081"/>
                    <a:pt x="0" y="182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8225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42" name="Shape 1542"/>
            <p:cNvSpPr/>
            <p:nvPr/>
          </p:nvSpPr>
          <p:spPr>
            <a:xfrm>
              <a:off x="171601" y="1079"/>
              <a:ext cx="46025" cy="7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094" h="18018" fill="norm" stroke="1" extrusionOk="0">
                  <a:moveTo>
                    <a:pt x="4045" y="0"/>
                  </a:moveTo>
                  <a:cubicBezTo>
                    <a:pt x="8704" y="5158"/>
                    <a:pt x="1928" y="7737"/>
                    <a:pt x="657" y="10639"/>
                  </a:cubicBezTo>
                  <a:cubicBezTo>
                    <a:pt x="-1037" y="13540"/>
                    <a:pt x="657" y="16119"/>
                    <a:pt x="4469" y="17409"/>
                  </a:cubicBezTo>
                  <a:cubicBezTo>
                    <a:pt x="16751" y="21600"/>
                    <a:pt x="20563" y="2901"/>
                    <a:pt x="4045" y="0"/>
                  </a:cubicBez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43" name="Shape 1543"/>
            <p:cNvSpPr/>
            <p:nvPr/>
          </p:nvSpPr>
          <p:spPr>
            <a:xfrm flipV="1">
              <a:off x="145223" y="68022"/>
              <a:ext cx="35092" cy="65864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44" name="Shape 1544"/>
            <p:cNvSpPr/>
            <p:nvPr/>
          </p:nvSpPr>
          <p:spPr>
            <a:xfrm flipH="1">
              <a:off x="171136" y="73421"/>
              <a:ext cx="23215" cy="60465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45" name="Shape 1545"/>
            <p:cNvSpPr/>
            <p:nvPr/>
          </p:nvSpPr>
          <p:spPr>
            <a:xfrm>
              <a:off x="0" y="51287"/>
              <a:ext cx="67484" cy="82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8294" y="21600"/>
                  </a:lnTo>
                  <a:lnTo>
                    <a:pt x="1728" y="10871"/>
                  </a:lnTo>
                  <a:lnTo>
                    <a:pt x="0" y="0"/>
                  </a:lnTo>
                  <a:lnTo>
                    <a:pt x="11578" y="5365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46" name="Shape 1546"/>
            <p:cNvSpPr/>
            <p:nvPr/>
          </p:nvSpPr>
          <p:spPr>
            <a:xfrm flipV="1">
              <a:off x="5399" y="71802"/>
              <a:ext cx="30773" cy="21056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47" name="Shape 1547"/>
            <p:cNvSpPr/>
            <p:nvPr/>
          </p:nvSpPr>
          <p:spPr>
            <a:xfrm>
              <a:off x="77740" y="0"/>
              <a:ext cx="74785" cy="133885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48" name="Shape 1548"/>
            <p:cNvSpPr/>
            <p:nvPr/>
          </p:nvSpPr>
          <p:spPr>
            <a:xfrm flipH="1">
              <a:off x="109053" y="30772"/>
              <a:ext cx="30773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49" name="Shape 1549"/>
            <p:cNvSpPr/>
            <p:nvPr/>
          </p:nvSpPr>
          <p:spPr>
            <a:xfrm flipH="1">
              <a:off x="119310" y="51286"/>
              <a:ext cx="20515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50" name="Shape 1550"/>
            <p:cNvSpPr/>
            <p:nvPr/>
          </p:nvSpPr>
          <p:spPr>
            <a:xfrm flipH="1">
              <a:off x="109053" y="71801"/>
              <a:ext cx="30773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51" name="Shape 1551"/>
            <p:cNvSpPr/>
            <p:nvPr/>
          </p:nvSpPr>
          <p:spPr>
            <a:xfrm flipH="1">
              <a:off x="119310" y="103113"/>
              <a:ext cx="20515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558" name="Group 1558"/>
          <p:cNvGrpSpPr/>
          <p:nvPr/>
        </p:nvGrpSpPr>
        <p:grpSpPr>
          <a:xfrm>
            <a:off x="1915618" y="719144"/>
            <a:ext cx="425880" cy="315951"/>
            <a:chOff x="0" y="0"/>
            <a:chExt cx="425879" cy="315949"/>
          </a:xfrm>
        </p:grpSpPr>
        <p:sp>
          <p:nvSpPr>
            <p:cNvPr id="1553" name="Shape 1553"/>
            <p:cNvSpPr/>
            <p:nvPr/>
          </p:nvSpPr>
          <p:spPr>
            <a:xfrm>
              <a:off x="0" y="182958"/>
              <a:ext cx="43819" cy="81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1700" y="21600"/>
                    <a:pt x="0" y="19636"/>
                    <a:pt x="0" y="10800"/>
                  </a:cubicBezTo>
                  <a:cubicBezTo>
                    <a:pt x="0" y="1964"/>
                    <a:pt x="11700" y="0"/>
                    <a:pt x="21600" y="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54" name="Shape 1554"/>
            <p:cNvSpPr/>
            <p:nvPr/>
          </p:nvSpPr>
          <p:spPr>
            <a:xfrm>
              <a:off x="43818" y="123766"/>
              <a:ext cx="58425" cy="192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2700" y="21600"/>
                    <a:pt x="0" y="19938"/>
                    <a:pt x="0" y="17446"/>
                  </a:cubicBezTo>
                  <a:cubicBezTo>
                    <a:pt x="0" y="4777"/>
                    <a:pt x="0" y="4777"/>
                    <a:pt x="0" y="4777"/>
                  </a:cubicBezTo>
                  <a:cubicBezTo>
                    <a:pt x="0" y="2492"/>
                    <a:pt x="3375" y="0"/>
                    <a:pt x="1080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55" name="Shape 1555"/>
            <p:cNvSpPr/>
            <p:nvPr/>
          </p:nvSpPr>
          <p:spPr>
            <a:xfrm>
              <a:off x="382061" y="182958"/>
              <a:ext cx="43819" cy="73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900" y="21600"/>
                    <a:pt x="21600" y="19440"/>
                    <a:pt x="21600" y="10800"/>
                  </a:cubicBezTo>
                  <a:cubicBezTo>
                    <a:pt x="21600" y="2160"/>
                    <a:pt x="9900" y="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56" name="Shape 1556"/>
            <p:cNvSpPr/>
            <p:nvPr/>
          </p:nvSpPr>
          <p:spPr>
            <a:xfrm>
              <a:off x="322868" y="123766"/>
              <a:ext cx="59194" cy="192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18900" y="21600"/>
                    <a:pt x="21600" y="19938"/>
                    <a:pt x="21600" y="17446"/>
                  </a:cubicBezTo>
                  <a:cubicBezTo>
                    <a:pt x="21600" y="4777"/>
                    <a:pt x="21600" y="4777"/>
                    <a:pt x="21600" y="4777"/>
                  </a:cubicBezTo>
                  <a:cubicBezTo>
                    <a:pt x="21600" y="2492"/>
                    <a:pt x="16200" y="0"/>
                    <a:pt x="81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57" name="Shape 1557"/>
            <p:cNvSpPr/>
            <p:nvPr/>
          </p:nvSpPr>
          <p:spPr>
            <a:xfrm>
              <a:off x="82255" y="0"/>
              <a:ext cx="261370" cy="123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9027"/>
                    <a:pt x="4868" y="0"/>
                    <a:pt x="10800" y="0"/>
                  </a:cubicBezTo>
                  <a:cubicBezTo>
                    <a:pt x="16732" y="0"/>
                    <a:pt x="21600" y="9027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565" name="Group 1565"/>
          <p:cNvGrpSpPr/>
          <p:nvPr/>
        </p:nvGrpSpPr>
        <p:grpSpPr>
          <a:xfrm>
            <a:off x="819142" y="1987415"/>
            <a:ext cx="195271" cy="195271"/>
            <a:chOff x="0" y="0"/>
            <a:chExt cx="195270" cy="195270"/>
          </a:xfrm>
        </p:grpSpPr>
        <p:sp>
          <p:nvSpPr>
            <p:cNvPr id="1559" name="Shape 1559"/>
            <p:cNvSpPr/>
            <p:nvPr/>
          </p:nvSpPr>
          <p:spPr>
            <a:xfrm>
              <a:off x="38252" y="38252"/>
              <a:ext cx="157019" cy="157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0" name="Shape 1560"/>
            <p:cNvSpPr/>
            <p:nvPr/>
          </p:nvSpPr>
          <p:spPr>
            <a:xfrm>
              <a:off x="17122" y="17122"/>
              <a:ext cx="164305" cy="164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1" name="Shape 1561"/>
            <p:cNvSpPr/>
            <p:nvPr/>
          </p:nvSpPr>
          <p:spPr>
            <a:xfrm>
              <a:off x="0" y="0"/>
              <a:ext cx="179919" cy="167219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62" name="Shape 1562"/>
            <p:cNvSpPr/>
            <p:nvPr/>
          </p:nvSpPr>
          <p:spPr>
            <a:xfrm>
              <a:off x="34609" y="61932"/>
              <a:ext cx="110751" cy="7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6342" y="0"/>
                  </a:lnTo>
                  <a:lnTo>
                    <a:pt x="9521" y="15922"/>
                  </a:lnTo>
                  <a:lnTo>
                    <a:pt x="5329" y="7905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3" name="Shape 1563"/>
            <p:cNvSpPr/>
            <p:nvPr/>
          </p:nvSpPr>
          <p:spPr>
            <a:xfrm>
              <a:off x="34609" y="25866"/>
              <a:ext cx="27325" cy="2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4" name="Shape 1564"/>
            <p:cNvSpPr/>
            <p:nvPr/>
          </p:nvSpPr>
          <p:spPr>
            <a:xfrm flipH="1">
              <a:off x="0" y="132608"/>
              <a:ext cx="167219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572" name="Group 1572"/>
          <p:cNvGrpSpPr/>
          <p:nvPr/>
        </p:nvGrpSpPr>
        <p:grpSpPr>
          <a:xfrm>
            <a:off x="1184059" y="2230921"/>
            <a:ext cx="394324" cy="394325"/>
            <a:chOff x="0" y="0"/>
            <a:chExt cx="394322" cy="394323"/>
          </a:xfrm>
        </p:grpSpPr>
        <p:sp>
          <p:nvSpPr>
            <p:cNvPr id="1566" name="Shape 1566"/>
            <p:cNvSpPr/>
            <p:nvPr/>
          </p:nvSpPr>
          <p:spPr>
            <a:xfrm>
              <a:off x="54095" y="40571"/>
              <a:ext cx="298834" cy="163709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67" name="Shape 1567"/>
            <p:cNvSpPr/>
            <p:nvPr/>
          </p:nvSpPr>
          <p:spPr>
            <a:xfrm>
              <a:off x="40571" y="313180"/>
              <a:ext cx="95378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8" name="Shape 1568"/>
            <p:cNvSpPr/>
            <p:nvPr/>
          </p:nvSpPr>
          <p:spPr>
            <a:xfrm>
              <a:off x="40571" y="340228"/>
              <a:ext cx="40572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9" name="Shape 1569"/>
            <p:cNvSpPr/>
            <p:nvPr/>
          </p:nvSpPr>
          <p:spPr>
            <a:xfrm>
              <a:off x="204279" y="298945"/>
              <a:ext cx="162173" cy="27760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70" name="Shape 1570"/>
            <p:cNvSpPr/>
            <p:nvPr/>
          </p:nvSpPr>
          <p:spPr>
            <a:xfrm>
              <a:off x="0" y="271897"/>
              <a:ext cx="394323" cy="122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800"/>
                  </a:moveTo>
                  <a:cubicBezTo>
                    <a:pt x="21600" y="2100"/>
                    <a:pt x="20948" y="0"/>
                    <a:pt x="20110" y="0"/>
                  </a:cubicBezTo>
                  <a:cubicBezTo>
                    <a:pt x="1490" y="0"/>
                    <a:pt x="1490" y="0"/>
                    <a:pt x="1490" y="0"/>
                  </a:cubicBezTo>
                  <a:cubicBezTo>
                    <a:pt x="652" y="0"/>
                    <a:pt x="0" y="2100"/>
                    <a:pt x="0" y="48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48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71" name="Shape 1571"/>
            <p:cNvSpPr/>
            <p:nvPr/>
          </p:nvSpPr>
          <p:spPr>
            <a:xfrm>
              <a:off x="13523" y="0"/>
              <a:ext cx="367277" cy="244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200"/>
                  </a:moveTo>
                  <a:cubicBezTo>
                    <a:pt x="21600" y="20550"/>
                    <a:pt x="20900" y="21600"/>
                    <a:pt x="20000" y="21600"/>
                  </a:cubicBezTo>
                  <a:cubicBezTo>
                    <a:pt x="1600" y="21600"/>
                    <a:pt x="1600" y="21600"/>
                    <a:pt x="1600" y="21600"/>
                  </a:cubicBezTo>
                  <a:cubicBezTo>
                    <a:pt x="700" y="21600"/>
                    <a:pt x="0" y="20550"/>
                    <a:pt x="0" y="19200"/>
                  </a:cubicBezTo>
                  <a:cubicBezTo>
                    <a:pt x="0" y="2400"/>
                    <a:pt x="0" y="2400"/>
                    <a:pt x="0" y="2400"/>
                  </a:cubicBezTo>
                  <a:cubicBezTo>
                    <a:pt x="0" y="1050"/>
                    <a:pt x="700" y="0"/>
                    <a:pt x="1600" y="0"/>
                  </a:cubicBezTo>
                  <a:cubicBezTo>
                    <a:pt x="20000" y="0"/>
                    <a:pt x="20000" y="0"/>
                    <a:pt x="20000" y="0"/>
                  </a:cubicBezTo>
                  <a:cubicBezTo>
                    <a:pt x="20900" y="0"/>
                    <a:pt x="21600" y="1050"/>
                    <a:pt x="21600" y="2400"/>
                  </a:cubicBezTo>
                  <a:lnTo>
                    <a:pt x="21600" y="192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592" name="Group 1592"/>
          <p:cNvGrpSpPr/>
          <p:nvPr/>
        </p:nvGrpSpPr>
        <p:grpSpPr>
          <a:xfrm>
            <a:off x="2521738" y="3015330"/>
            <a:ext cx="330558" cy="330557"/>
            <a:chOff x="0" y="0"/>
            <a:chExt cx="330556" cy="330556"/>
          </a:xfrm>
        </p:grpSpPr>
        <p:sp>
          <p:nvSpPr>
            <p:cNvPr id="1573" name="Shape 1573"/>
            <p:cNvSpPr/>
            <p:nvPr/>
          </p:nvSpPr>
          <p:spPr>
            <a:xfrm>
              <a:off x="0" y="0"/>
              <a:ext cx="193919" cy="33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490"/>
                  </a:moveTo>
                  <a:cubicBezTo>
                    <a:pt x="21600" y="652"/>
                    <a:pt x="20488" y="0"/>
                    <a:pt x="19059" y="0"/>
                  </a:cubicBezTo>
                  <a:cubicBezTo>
                    <a:pt x="2541" y="0"/>
                    <a:pt x="2541" y="0"/>
                    <a:pt x="2541" y="0"/>
                  </a:cubicBezTo>
                  <a:cubicBezTo>
                    <a:pt x="1112" y="0"/>
                    <a:pt x="0" y="652"/>
                    <a:pt x="0" y="1490"/>
                  </a:cubicBezTo>
                  <a:cubicBezTo>
                    <a:pt x="0" y="20110"/>
                    <a:pt x="0" y="20110"/>
                    <a:pt x="0" y="20110"/>
                  </a:cubicBezTo>
                  <a:cubicBezTo>
                    <a:pt x="0" y="20948"/>
                    <a:pt x="1112" y="21600"/>
                    <a:pt x="2541" y="21600"/>
                  </a:cubicBezTo>
                  <a:cubicBezTo>
                    <a:pt x="19059" y="21600"/>
                    <a:pt x="19059" y="21600"/>
                    <a:pt x="19059" y="21600"/>
                  </a:cubicBezTo>
                  <a:cubicBezTo>
                    <a:pt x="20488" y="21600"/>
                    <a:pt x="21600" y="20948"/>
                    <a:pt x="21600" y="20110"/>
                  </a:cubicBezTo>
                  <a:lnTo>
                    <a:pt x="21600" y="149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74" name="Shape 1574"/>
            <p:cNvSpPr/>
            <p:nvPr/>
          </p:nvSpPr>
          <p:spPr>
            <a:xfrm>
              <a:off x="0" y="193918"/>
              <a:ext cx="193919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75" name="Shape 1575"/>
            <p:cNvSpPr/>
            <p:nvPr/>
          </p:nvSpPr>
          <p:spPr>
            <a:xfrm>
              <a:off x="62650" y="227928"/>
              <a:ext cx="68619" cy="6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76" name="Shape 1576"/>
            <p:cNvSpPr/>
            <p:nvPr/>
          </p:nvSpPr>
          <p:spPr>
            <a:xfrm>
              <a:off x="85324" y="245232"/>
              <a:ext cx="28641" cy="34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098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77" name="Shape 1577"/>
            <p:cNvSpPr/>
            <p:nvPr/>
          </p:nvSpPr>
          <p:spPr>
            <a:xfrm>
              <a:off x="34010" y="15931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78" name="Shape 1578"/>
            <p:cNvSpPr/>
            <p:nvPr/>
          </p:nvSpPr>
          <p:spPr>
            <a:xfrm>
              <a:off x="34010" y="136637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79" name="Shape 1579"/>
            <p:cNvSpPr/>
            <p:nvPr/>
          </p:nvSpPr>
          <p:spPr>
            <a:xfrm>
              <a:off x="34010" y="113964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80" name="Shape 1580"/>
            <p:cNvSpPr/>
            <p:nvPr/>
          </p:nvSpPr>
          <p:spPr>
            <a:xfrm>
              <a:off x="79357" y="159311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81" name="Shape 1581"/>
            <p:cNvSpPr/>
            <p:nvPr/>
          </p:nvSpPr>
          <p:spPr>
            <a:xfrm>
              <a:off x="79357" y="136637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82" name="Shape 1582"/>
            <p:cNvSpPr/>
            <p:nvPr/>
          </p:nvSpPr>
          <p:spPr>
            <a:xfrm>
              <a:off x="79357" y="113964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83" name="Shape 1583"/>
            <p:cNvSpPr/>
            <p:nvPr/>
          </p:nvSpPr>
          <p:spPr>
            <a:xfrm>
              <a:off x="125300" y="15931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84" name="Shape 1584"/>
            <p:cNvSpPr/>
            <p:nvPr/>
          </p:nvSpPr>
          <p:spPr>
            <a:xfrm>
              <a:off x="125300" y="136637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85" name="Shape 1585"/>
            <p:cNvSpPr/>
            <p:nvPr/>
          </p:nvSpPr>
          <p:spPr>
            <a:xfrm>
              <a:off x="125300" y="113964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86" name="Shape 1586"/>
            <p:cNvSpPr/>
            <p:nvPr/>
          </p:nvSpPr>
          <p:spPr>
            <a:xfrm>
              <a:off x="34010" y="9129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87" name="Shape 1587"/>
            <p:cNvSpPr/>
            <p:nvPr/>
          </p:nvSpPr>
          <p:spPr>
            <a:xfrm>
              <a:off x="125300" y="9129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88" name="Shape 1588"/>
            <p:cNvSpPr/>
            <p:nvPr/>
          </p:nvSpPr>
          <p:spPr>
            <a:xfrm>
              <a:off x="34010" y="68020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89" name="Shape 1589"/>
            <p:cNvSpPr/>
            <p:nvPr/>
          </p:nvSpPr>
          <p:spPr>
            <a:xfrm>
              <a:off x="296546" y="79357"/>
              <a:ext cx="34011" cy="79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971"/>
                  </a:moveTo>
                  <a:cubicBezTo>
                    <a:pt x="21600" y="19671"/>
                    <a:pt x="17100" y="21600"/>
                    <a:pt x="10800" y="21600"/>
                  </a:cubicBezTo>
                  <a:lnTo>
                    <a:pt x="10800" y="21600"/>
                  </a:lnTo>
                  <a:cubicBezTo>
                    <a:pt x="4500" y="21600"/>
                    <a:pt x="0" y="19671"/>
                    <a:pt x="0" y="16971"/>
                  </a:cubicBezTo>
                  <a:cubicBezTo>
                    <a:pt x="0" y="4629"/>
                    <a:pt x="0" y="4629"/>
                    <a:pt x="0" y="4629"/>
                  </a:cubicBezTo>
                  <a:cubicBezTo>
                    <a:pt x="0" y="1929"/>
                    <a:pt x="4500" y="0"/>
                    <a:pt x="10800" y="0"/>
                  </a:cubicBezTo>
                  <a:lnTo>
                    <a:pt x="10800" y="0"/>
                  </a:lnTo>
                  <a:cubicBezTo>
                    <a:pt x="17100" y="0"/>
                    <a:pt x="21600" y="1929"/>
                    <a:pt x="21600" y="4629"/>
                  </a:cubicBezTo>
                  <a:lnTo>
                    <a:pt x="21600" y="16971"/>
                  </a:lnTo>
                  <a:close/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90" name="Shape 1590"/>
            <p:cNvSpPr/>
            <p:nvPr/>
          </p:nvSpPr>
          <p:spPr>
            <a:xfrm>
              <a:off x="273872" y="96660"/>
              <a:ext cx="22674" cy="45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450" y="21600"/>
                    <a:pt x="0" y="16875"/>
                    <a:pt x="0" y="10800"/>
                  </a:cubicBezTo>
                  <a:cubicBezTo>
                    <a:pt x="0" y="4725"/>
                    <a:pt x="9450" y="0"/>
                    <a:pt x="21600" y="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91" name="Shape 1591"/>
            <p:cNvSpPr/>
            <p:nvPr/>
          </p:nvSpPr>
          <p:spPr>
            <a:xfrm>
              <a:off x="193918" y="44153"/>
              <a:ext cx="125302" cy="256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00"/>
                  </a:moveTo>
                  <a:cubicBezTo>
                    <a:pt x="21600" y="18240"/>
                    <a:pt x="21600" y="18240"/>
                    <a:pt x="21600" y="18240"/>
                  </a:cubicBezTo>
                  <a:cubicBezTo>
                    <a:pt x="21600" y="20160"/>
                    <a:pt x="18409" y="21600"/>
                    <a:pt x="14727" y="21600"/>
                  </a:cubicBezTo>
                  <a:cubicBezTo>
                    <a:pt x="11045" y="21600"/>
                    <a:pt x="7855" y="20160"/>
                    <a:pt x="7855" y="18240"/>
                  </a:cubicBezTo>
                  <a:cubicBezTo>
                    <a:pt x="7855" y="1920"/>
                    <a:pt x="7855" y="1920"/>
                    <a:pt x="7855" y="1920"/>
                  </a:cubicBezTo>
                  <a:cubicBezTo>
                    <a:pt x="7855" y="840"/>
                    <a:pt x="6136" y="0"/>
                    <a:pt x="392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596" name="Group 1596"/>
          <p:cNvGrpSpPr/>
          <p:nvPr/>
        </p:nvGrpSpPr>
        <p:grpSpPr>
          <a:xfrm>
            <a:off x="2396740" y="516604"/>
            <a:ext cx="182342" cy="153956"/>
            <a:chOff x="0" y="0"/>
            <a:chExt cx="182341" cy="153954"/>
          </a:xfrm>
        </p:grpSpPr>
        <p:sp>
          <p:nvSpPr>
            <p:cNvPr id="1593" name="Shape 1593"/>
            <p:cNvSpPr/>
            <p:nvPr/>
          </p:nvSpPr>
          <p:spPr>
            <a:xfrm>
              <a:off x="0" y="105864"/>
              <a:ext cx="182342" cy="48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004" y="11100"/>
                  </a:moveTo>
                  <a:lnTo>
                    <a:pt x="7477" y="11100"/>
                  </a:lnTo>
                  <a:lnTo>
                    <a:pt x="7477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4004" y="0"/>
                  </a:lnTo>
                  <a:lnTo>
                    <a:pt x="14004" y="111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94" name="Shape 1594"/>
            <p:cNvSpPr/>
            <p:nvPr/>
          </p:nvSpPr>
          <p:spPr>
            <a:xfrm>
              <a:off x="73470" y="105865"/>
              <a:ext cx="47098" cy="14361"/>
            </a:xfrm>
            <a:prstGeom prst="rect">
              <a:avLst/>
            </a:pr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95" name="Shape 1595"/>
            <p:cNvSpPr/>
            <p:nvPr/>
          </p:nvSpPr>
          <p:spPr>
            <a:xfrm>
              <a:off x="0" y="0"/>
              <a:ext cx="182342" cy="9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982" y="8006"/>
                  </a:moveTo>
                  <a:lnTo>
                    <a:pt x="15982" y="0"/>
                  </a:lnTo>
                  <a:lnTo>
                    <a:pt x="10800" y="0"/>
                  </a:lnTo>
                  <a:lnTo>
                    <a:pt x="5459" y="0"/>
                  </a:lnTo>
                  <a:lnTo>
                    <a:pt x="5459" y="8006"/>
                  </a:lnTo>
                  <a:lnTo>
                    <a:pt x="0" y="8006"/>
                  </a:lnTo>
                  <a:lnTo>
                    <a:pt x="0" y="21600"/>
                  </a:lnTo>
                  <a:lnTo>
                    <a:pt x="7477" y="21600"/>
                  </a:lnTo>
                  <a:lnTo>
                    <a:pt x="10800" y="21600"/>
                  </a:lnTo>
                  <a:lnTo>
                    <a:pt x="14004" y="21600"/>
                  </a:lnTo>
                  <a:lnTo>
                    <a:pt x="21600" y="21600"/>
                  </a:lnTo>
                  <a:lnTo>
                    <a:pt x="21600" y="8006"/>
                  </a:lnTo>
                  <a:lnTo>
                    <a:pt x="15982" y="8006"/>
                  </a:lnTo>
                  <a:close/>
                  <a:moveTo>
                    <a:pt x="14202" y="8006"/>
                  </a:moveTo>
                  <a:lnTo>
                    <a:pt x="10800" y="8006"/>
                  </a:lnTo>
                  <a:lnTo>
                    <a:pt x="7358" y="8006"/>
                  </a:lnTo>
                  <a:lnTo>
                    <a:pt x="7358" y="3625"/>
                  </a:lnTo>
                  <a:lnTo>
                    <a:pt x="10800" y="3625"/>
                  </a:lnTo>
                  <a:lnTo>
                    <a:pt x="14202" y="3625"/>
                  </a:lnTo>
                  <a:lnTo>
                    <a:pt x="14202" y="80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597" name="Shape 1597"/>
          <p:cNvSpPr/>
          <p:nvPr/>
        </p:nvSpPr>
        <p:spPr>
          <a:xfrm>
            <a:off x="5419808" y="5278042"/>
            <a:ext cx="392380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4000">
                <a:solidFill>
                  <a:srgbClr val="70BF41"/>
                </a:solidFill>
              </a:rPr>
              <a:t>What </a:t>
            </a:r>
            <a:r>
              <a:rPr b="1" sz="4000">
                <a:solidFill>
                  <a:srgbClr val="53585F"/>
                </a:solidFill>
              </a:rPr>
              <a:t>about</a:t>
            </a:r>
            <a:r>
              <a:rPr b="1" sz="4000">
                <a:solidFill>
                  <a:srgbClr val="70BF41"/>
                </a:solidFill>
              </a:rPr>
              <a:t> us?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3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7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Shape 1599"/>
          <p:cNvSpPr/>
          <p:nvPr/>
        </p:nvSpPr>
        <p:spPr>
          <a:xfrm flipH="1">
            <a:off x="1935547" y="5116890"/>
            <a:ext cx="893868" cy="192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783" y="0"/>
                </a:moveTo>
                <a:cubicBezTo>
                  <a:pt x="2817" y="0"/>
                  <a:pt x="2817" y="0"/>
                  <a:pt x="2817" y="0"/>
                </a:cubicBezTo>
                <a:cubicBezTo>
                  <a:pt x="939" y="0"/>
                  <a:pt x="0" y="4320"/>
                  <a:pt x="0" y="8640"/>
                </a:cubicBezTo>
                <a:cubicBezTo>
                  <a:pt x="0" y="17280"/>
                  <a:pt x="939" y="21600"/>
                  <a:pt x="2817" y="21600"/>
                </a:cubicBezTo>
                <a:cubicBezTo>
                  <a:pt x="18783" y="21600"/>
                  <a:pt x="18783" y="21600"/>
                  <a:pt x="18783" y="21600"/>
                </a:cubicBezTo>
                <a:cubicBezTo>
                  <a:pt x="20661" y="21600"/>
                  <a:pt x="21600" y="17280"/>
                  <a:pt x="21600" y="8640"/>
                </a:cubicBezTo>
                <a:cubicBezTo>
                  <a:pt x="21600" y="4320"/>
                  <a:pt x="20661" y="0"/>
                  <a:pt x="18783" y="0"/>
                </a:cubicBezTo>
                <a:close/>
              </a:path>
            </a:pathLst>
          </a:custGeom>
          <a:solidFill>
            <a:srgbClr val="929292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0" name="Shape 1600"/>
          <p:cNvSpPr/>
          <p:nvPr/>
        </p:nvSpPr>
        <p:spPr>
          <a:xfrm flipH="1">
            <a:off x="1701260" y="4718127"/>
            <a:ext cx="1362440" cy="320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438"/>
                </a:lnTo>
                <a:cubicBezTo>
                  <a:pt x="21600" y="13021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3021"/>
                  <a:pt x="0" y="2438"/>
                </a:cubicBez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1" name="Shape 1601"/>
          <p:cNvSpPr/>
          <p:nvPr/>
        </p:nvSpPr>
        <p:spPr>
          <a:xfrm flipH="1">
            <a:off x="2078598" y="5387771"/>
            <a:ext cx="607767" cy="129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581" y="448"/>
                </a:lnTo>
                <a:cubicBezTo>
                  <a:pt x="20555" y="12520"/>
                  <a:pt x="16118" y="21600"/>
                  <a:pt x="10800" y="21600"/>
                </a:cubicBezTo>
                <a:cubicBezTo>
                  <a:pt x="5482" y="21600"/>
                  <a:pt x="1045" y="12520"/>
                  <a:pt x="19" y="448"/>
                </a:cubicBez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2" name="Shape 1602"/>
          <p:cNvSpPr/>
          <p:nvPr/>
        </p:nvSpPr>
        <p:spPr>
          <a:xfrm>
            <a:off x="2520950" y="731060"/>
            <a:ext cx="165413" cy="55727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3" name="Shape 1603"/>
          <p:cNvSpPr/>
          <p:nvPr/>
        </p:nvSpPr>
        <p:spPr>
          <a:xfrm>
            <a:off x="2538818" y="683017"/>
            <a:ext cx="902240" cy="411703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4" name="Shape 1604"/>
          <p:cNvSpPr/>
          <p:nvPr/>
        </p:nvSpPr>
        <p:spPr>
          <a:xfrm flipH="1">
            <a:off x="1795462" y="1733949"/>
            <a:ext cx="587020" cy="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5" name="Shape 1605"/>
          <p:cNvSpPr/>
          <p:nvPr/>
        </p:nvSpPr>
        <p:spPr>
          <a:xfrm flipH="1">
            <a:off x="3257665" y="2209328"/>
            <a:ext cx="355713" cy="379692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6" name="Shape 1606"/>
          <p:cNvSpPr/>
          <p:nvPr/>
        </p:nvSpPr>
        <p:spPr>
          <a:xfrm flipH="1">
            <a:off x="2829415" y="2826149"/>
            <a:ext cx="234286" cy="767196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7" name="Shape 1607"/>
          <p:cNvSpPr/>
          <p:nvPr/>
        </p:nvSpPr>
        <p:spPr>
          <a:xfrm flipH="1">
            <a:off x="2376245" y="2762649"/>
            <a:ext cx="507311" cy="17145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8" name="Shape 1608"/>
          <p:cNvSpPr/>
          <p:nvPr/>
        </p:nvSpPr>
        <p:spPr>
          <a:xfrm flipH="1">
            <a:off x="2239733" y="1882958"/>
            <a:ext cx="424646" cy="84873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9" name="Shape 1609"/>
          <p:cNvSpPr/>
          <p:nvPr/>
        </p:nvSpPr>
        <p:spPr>
          <a:xfrm flipV="1">
            <a:off x="960929" y="1861043"/>
            <a:ext cx="478999" cy="205520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0" name="Shape 1610"/>
          <p:cNvSpPr/>
          <p:nvPr/>
        </p:nvSpPr>
        <p:spPr>
          <a:xfrm>
            <a:off x="1691456" y="1978752"/>
            <a:ext cx="310382" cy="74655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1" name="Shape 1611"/>
          <p:cNvSpPr/>
          <p:nvPr/>
        </p:nvSpPr>
        <p:spPr>
          <a:xfrm flipH="1" flipV="1">
            <a:off x="1510776" y="1009697"/>
            <a:ext cx="109186" cy="64567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2" name="Shape 1612"/>
          <p:cNvSpPr/>
          <p:nvPr/>
        </p:nvSpPr>
        <p:spPr>
          <a:xfrm>
            <a:off x="1208163" y="2969024"/>
            <a:ext cx="526759" cy="761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3" name="Shape 1613"/>
          <p:cNvSpPr/>
          <p:nvPr/>
        </p:nvSpPr>
        <p:spPr>
          <a:xfrm flipH="1" flipV="1">
            <a:off x="2829413" y="3825799"/>
            <a:ext cx="350349" cy="39695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4" name="Shape 1614"/>
          <p:cNvSpPr/>
          <p:nvPr/>
        </p:nvSpPr>
        <p:spPr>
          <a:xfrm flipH="1">
            <a:off x="2121148" y="3704529"/>
            <a:ext cx="614179" cy="26612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5" name="Shape 1615"/>
          <p:cNvSpPr/>
          <p:nvPr/>
        </p:nvSpPr>
        <p:spPr>
          <a:xfrm flipV="1">
            <a:off x="1981199" y="3291582"/>
            <a:ext cx="20639" cy="44103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6" name="Shape 1616"/>
          <p:cNvSpPr/>
          <p:nvPr/>
        </p:nvSpPr>
        <p:spPr>
          <a:xfrm flipH="1">
            <a:off x="1439927" y="3209746"/>
            <a:ext cx="261336" cy="51808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7" name="Shape 1617"/>
          <p:cNvSpPr/>
          <p:nvPr/>
        </p:nvSpPr>
        <p:spPr>
          <a:xfrm flipH="1">
            <a:off x="1668152" y="4180395"/>
            <a:ext cx="195399" cy="21688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8" name="Shape 1618"/>
          <p:cNvSpPr/>
          <p:nvPr/>
        </p:nvSpPr>
        <p:spPr>
          <a:xfrm flipH="1">
            <a:off x="2478087" y="3825799"/>
            <a:ext cx="216970" cy="74806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9" name="Shape 1619"/>
          <p:cNvSpPr/>
          <p:nvPr/>
        </p:nvSpPr>
        <p:spPr>
          <a:xfrm>
            <a:off x="2093526" y="4105874"/>
            <a:ext cx="313876" cy="9108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0" name="Shape 1620"/>
          <p:cNvSpPr/>
          <p:nvPr/>
        </p:nvSpPr>
        <p:spPr>
          <a:xfrm flipH="1">
            <a:off x="2872856" y="4252518"/>
            <a:ext cx="317037" cy="20631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1" name="Shape 1621"/>
          <p:cNvSpPr/>
          <p:nvPr/>
        </p:nvSpPr>
        <p:spPr>
          <a:xfrm>
            <a:off x="2883554" y="3709592"/>
            <a:ext cx="476201" cy="8185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2" name="Shape 1622"/>
          <p:cNvSpPr/>
          <p:nvPr/>
        </p:nvSpPr>
        <p:spPr>
          <a:xfrm flipH="1" flipV="1">
            <a:off x="2829413" y="2297510"/>
            <a:ext cx="133889" cy="278730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3" name="Shape 1623"/>
          <p:cNvSpPr/>
          <p:nvPr/>
        </p:nvSpPr>
        <p:spPr>
          <a:xfrm flipH="1">
            <a:off x="3713162" y="2177991"/>
            <a:ext cx="39856" cy="78587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4" name="Shape 1624"/>
          <p:cNvSpPr/>
          <p:nvPr/>
        </p:nvSpPr>
        <p:spPr>
          <a:xfrm>
            <a:off x="3173513" y="2848374"/>
            <a:ext cx="295664" cy="56090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5" name="Shape 1625"/>
          <p:cNvSpPr/>
          <p:nvPr/>
        </p:nvSpPr>
        <p:spPr>
          <a:xfrm flipH="1" flipV="1">
            <a:off x="926612" y="2610246"/>
            <a:ext cx="169308" cy="218676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6" name="Shape 1626"/>
          <p:cNvSpPr/>
          <p:nvPr/>
        </p:nvSpPr>
        <p:spPr>
          <a:xfrm flipH="1">
            <a:off x="1011676" y="888868"/>
            <a:ext cx="412865" cy="39946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7" name="Shape 1627"/>
          <p:cNvSpPr/>
          <p:nvPr/>
        </p:nvSpPr>
        <p:spPr>
          <a:xfrm flipH="1" flipV="1">
            <a:off x="1005695" y="1631253"/>
            <a:ext cx="546880" cy="391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8" name="Shape 1628"/>
          <p:cNvSpPr/>
          <p:nvPr/>
        </p:nvSpPr>
        <p:spPr>
          <a:xfrm flipV="1">
            <a:off x="1719003" y="940546"/>
            <a:ext cx="430667" cy="78881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9" name="Shape 1629"/>
          <p:cNvSpPr/>
          <p:nvPr/>
        </p:nvSpPr>
        <p:spPr>
          <a:xfrm flipH="1" flipV="1">
            <a:off x="2329979" y="1165624"/>
            <a:ext cx="107973" cy="12972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30" name="Shape 1630"/>
          <p:cNvSpPr/>
          <p:nvPr/>
        </p:nvSpPr>
        <p:spPr>
          <a:xfrm flipH="1" flipV="1">
            <a:off x="2173289" y="574507"/>
            <a:ext cx="347662" cy="3765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31" name="Shape 1631"/>
          <p:cNvSpPr/>
          <p:nvPr/>
        </p:nvSpPr>
        <p:spPr>
          <a:xfrm flipH="1">
            <a:off x="3328987" y="1158533"/>
            <a:ext cx="140190" cy="26577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32" name="Shape 1632"/>
          <p:cNvSpPr/>
          <p:nvPr/>
        </p:nvSpPr>
        <p:spPr>
          <a:xfrm>
            <a:off x="3004588" y="1655371"/>
            <a:ext cx="464589" cy="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33" name="Shape 1633"/>
          <p:cNvSpPr/>
          <p:nvPr/>
        </p:nvSpPr>
        <p:spPr>
          <a:xfrm flipV="1">
            <a:off x="1195579" y="3029626"/>
            <a:ext cx="4923" cy="258139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34" name="Shape 1634"/>
          <p:cNvSpPr/>
          <p:nvPr/>
        </p:nvSpPr>
        <p:spPr>
          <a:xfrm flipH="1">
            <a:off x="1662111" y="3732612"/>
            <a:ext cx="638177" cy="6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AAD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35" name="Shape 1635"/>
          <p:cNvSpPr/>
          <p:nvPr/>
        </p:nvSpPr>
        <p:spPr>
          <a:xfrm flipH="1">
            <a:off x="2520950" y="3465912"/>
            <a:ext cx="488951" cy="4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36" name="Shape 1636"/>
          <p:cNvSpPr/>
          <p:nvPr/>
        </p:nvSpPr>
        <p:spPr>
          <a:xfrm flipH="1">
            <a:off x="1604962" y="2588024"/>
            <a:ext cx="887413" cy="88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37" name="Shape 1637"/>
          <p:cNvSpPr/>
          <p:nvPr/>
        </p:nvSpPr>
        <p:spPr>
          <a:xfrm flipH="1">
            <a:off x="2767012" y="2413399"/>
            <a:ext cx="639763" cy="6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0E139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38" name="Shape 1638"/>
          <p:cNvSpPr/>
          <p:nvPr/>
        </p:nvSpPr>
        <p:spPr>
          <a:xfrm flipH="1">
            <a:off x="3500437" y="1827612"/>
            <a:ext cx="487363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39" name="Shape 1639"/>
          <p:cNvSpPr/>
          <p:nvPr/>
        </p:nvSpPr>
        <p:spPr>
          <a:xfrm flipH="1">
            <a:off x="3328986" y="978299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0" name="Shape 1640"/>
          <p:cNvSpPr/>
          <p:nvPr/>
        </p:nvSpPr>
        <p:spPr>
          <a:xfrm flipH="1">
            <a:off x="2308223" y="1165624"/>
            <a:ext cx="885827" cy="885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AAD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1" name="Shape 1641"/>
          <p:cNvSpPr/>
          <p:nvPr/>
        </p:nvSpPr>
        <p:spPr>
          <a:xfrm flipH="1">
            <a:off x="1320800" y="1475187"/>
            <a:ext cx="639763" cy="639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0E139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2" name="Shape 1642"/>
          <p:cNvSpPr/>
          <p:nvPr/>
        </p:nvSpPr>
        <p:spPr>
          <a:xfrm flipH="1">
            <a:off x="1309686" y="700487"/>
            <a:ext cx="485777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3" name="Shape 1643"/>
          <p:cNvSpPr/>
          <p:nvPr/>
        </p:nvSpPr>
        <p:spPr>
          <a:xfrm flipH="1">
            <a:off x="989011" y="2762649"/>
            <a:ext cx="339727" cy="342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4" name="Shape 1644"/>
          <p:cNvSpPr/>
          <p:nvPr/>
        </p:nvSpPr>
        <p:spPr>
          <a:xfrm flipH="1">
            <a:off x="2308223" y="446485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5" name="Shape 1645"/>
          <p:cNvSpPr/>
          <p:nvPr/>
        </p:nvSpPr>
        <p:spPr>
          <a:xfrm flipH="1">
            <a:off x="752473" y="1913337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6" name="Shape 1646"/>
          <p:cNvSpPr/>
          <p:nvPr/>
        </p:nvSpPr>
        <p:spPr>
          <a:xfrm flipH="1">
            <a:off x="3009898" y="4062812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7" name="Shape 1647"/>
          <p:cNvSpPr/>
          <p:nvPr/>
        </p:nvSpPr>
        <p:spPr>
          <a:xfrm flipV="1">
            <a:off x="3383137" y="1542494"/>
            <a:ext cx="521621" cy="12891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8" name="Shape 1648"/>
          <p:cNvSpPr/>
          <p:nvPr/>
        </p:nvSpPr>
        <p:spPr>
          <a:xfrm>
            <a:off x="2060497" y="877118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9" name="Shape 1649"/>
          <p:cNvSpPr/>
          <p:nvPr/>
        </p:nvSpPr>
        <p:spPr>
          <a:xfrm>
            <a:off x="3308144" y="1567467"/>
            <a:ext cx="181875" cy="181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50" name="Shape 1650"/>
          <p:cNvSpPr/>
          <p:nvPr/>
        </p:nvSpPr>
        <p:spPr>
          <a:xfrm>
            <a:off x="1532331" y="4373979"/>
            <a:ext cx="159127" cy="159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17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51" name="Shape 1651"/>
          <p:cNvSpPr/>
          <p:nvPr/>
        </p:nvSpPr>
        <p:spPr>
          <a:xfrm>
            <a:off x="2735326" y="4429909"/>
            <a:ext cx="161033" cy="16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52" name="Shape 1652"/>
          <p:cNvSpPr/>
          <p:nvPr/>
        </p:nvSpPr>
        <p:spPr>
          <a:xfrm>
            <a:off x="2421148" y="4518947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53" name="Shape 1653"/>
          <p:cNvSpPr/>
          <p:nvPr/>
        </p:nvSpPr>
        <p:spPr>
          <a:xfrm>
            <a:off x="2378053" y="4158620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54" name="Shape 1654"/>
          <p:cNvSpPr/>
          <p:nvPr/>
        </p:nvSpPr>
        <p:spPr>
          <a:xfrm>
            <a:off x="3197746" y="3661198"/>
            <a:ext cx="215319" cy="215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55" name="Shape 1655"/>
          <p:cNvSpPr/>
          <p:nvPr/>
        </p:nvSpPr>
        <p:spPr>
          <a:xfrm>
            <a:off x="2710151" y="2148789"/>
            <a:ext cx="161033" cy="16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56" name="Shape 1656"/>
          <p:cNvSpPr/>
          <p:nvPr/>
        </p:nvSpPr>
        <p:spPr>
          <a:xfrm>
            <a:off x="2266502" y="1097178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57" name="Shape 1657"/>
          <p:cNvSpPr/>
          <p:nvPr/>
        </p:nvSpPr>
        <p:spPr>
          <a:xfrm>
            <a:off x="2054665" y="506000"/>
            <a:ext cx="132965" cy="132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58" name="Shape 1658"/>
          <p:cNvSpPr/>
          <p:nvPr/>
        </p:nvSpPr>
        <p:spPr>
          <a:xfrm>
            <a:off x="3257917" y="1360871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59" name="Shape 1659"/>
          <p:cNvSpPr/>
          <p:nvPr/>
        </p:nvSpPr>
        <p:spPr>
          <a:xfrm>
            <a:off x="3788355" y="1487725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0" name="Shape 1660"/>
          <p:cNvSpPr/>
          <p:nvPr/>
        </p:nvSpPr>
        <p:spPr>
          <a:xfrm>
            <a:off x="1366044" y="3720041"/>
            <a:ext cx="111799" cy="111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17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1" name="Shape 1661"/>
          <p:cNvSpPr/>
          <p:nvPr/>
        </p:nvSpPr>
        <p:spPr>
          <a:xfrm>
            <a:off x="828028" y="1542422"/>
            <a:ext cx="177669" cy="177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444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2" name="Shape 1662"/>
          <p:cNvSpPr/>
          <p:nvPr/>
        </p:nvSpPr>
        <p:spPr>
          <a:xfrm>
            <a:off x="3649736" y="2923133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3" name="Shape 1663"/>
          <p:cNvSpPr/>
          <p:nvPr/>
        </p:nvSpPr>
        <p:spPr>
          <a:xfrm>
            <a:off x="3420687" y="3386401"/>
            <a:ext cx="117239" cy="117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4" name="Shape 1664"/>
          <p:cNvSpPr/>
          <p:nvPr/>
        </p:nvSpPr>
        <p:spPr>
          <a:xfrm>
            <a:off x="1140667" y="3246535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5" name="Shape 1665"/>
          <p:cNvSpPr/>
          <p:nvPr/>
        </p:nvSpPr>
        <p:spPr>
          <a:xfrm>
            <a:off x="825939" y="2504444"/>
            <a:ext cx="132965" cy="132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6" name="Shape 1666"/>
          <p:cNvSpPr/>
          <p:nvPr/>
        </p:nvSpPr>
        <p:spPr>
          <a:xfrm>
            <a:off x="922824" y="1256220"/>
            <a:ext cx="126855" cy="126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678" name="Group 1678"/>
          <p:cNvGrpSpPr/>
          <p:nvPr/>
        </p:nvGrpSpPr>
        <p:grpSpPr>
          <a:xfrm>
            <a:off x="1526604" y="1614696"/>
            <a:ext cx="205963" cy="326427"/>
            <a:chOff x="0" y="0"/>
            <a:chExt cx="205962" cy="326426"/>
          </a:xfrm>
        </p:grpSpPr>
        <p:sp>
          <p:nvSpPr>
            <p:cNvPr id="1667" name="Shape 1667"/>
            <p:cNvSpPr/>
            <p:nvPr/>
          </p:nvSpPr>
          <p:spPr>
            <a:xfrm>
              <a:off x="0" y="44780"/>
              <a:ext cx="68350" cy="281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440"/>
                  </a:moveTo>
                  <a:cubicBezTo>
                    <a:pt x="21600" y="20628"/>
                    <a:pt x="16200" y="21600"/>
                    <a:pt x="11250" y="21600"/>
                  </a:cubicBezTo>
                  <a:cubicBezTo>
                    <a:pt x="6300" y="21600"/>
                    <a:pt x="0" y="20628"/>
                    <a:pt x="0" y="19440"/>
                  </a:cubicBezTo>
                  <a:cubicBezTo>
                    <a:pt x="0" y="5184"/>
                    <a:pt x="0" y="5184"/>
                    <a:pt x="0" y="5184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21600" y="5184"/>
                    <a:pt x="21600" y="5184"/>
                    <a:pt x="21600" y="5184"/>
                  </a:cubicBezTo>
                  <a:lnTo>
                    <a:pt x="21600" y="1944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68" name="Shape 1668"/>
            <p:cNvSpPr/>
            <p:nvPr/>
          </p:nvSpPr>
          <p:spPr>
            <a:xfrm>
              <a:off x="0" y="281645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69" name="Shape 1669"/>
            <p:cNvSpPr/>
            <p:nvPr/>
          </p:nvSpPr>
          <p:spPr>
            <a:xfrm>
              <a:off x="0" y="259255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70" name="Shape 1670"/>
            <p:cNvSpPr/>
            <p:nvPr/>
          </p:nvSpPr>
          <p:spPr>
            <a:xfrm>
              <a:off x="102523" y="0"/>
              <a:ext cx="103440" cy="326427"/>
            </a:xfrm>
            <a:prstGeom prst="rect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71" name="Shape 1671"/>
            <p:cNvSpPr/>
            <p:nvPr/>
          </p:nvSpPr>
          <p:spPr>
            <a:xfrm>
              <a:off x="102523" y="44780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72" name="Shape 1672"/>
            <p:cNvSpPr/>
            <p:nvPr/>
          </p:nvSpPr>
          <p:spPr>
            <a:xfrm>
              <a:off x="102523" y="101345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73" name="Shape 1673"/>
            <p:cNvSpPr/>
            <p:nvPr/>
          </p:nvSpPr>
          <p:spPr>
            <a:xfrm>
              <a:off x="102523" y="157321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74" name="Shape 1674"/>
            <p:cNvSpPr/>
            <p:nvPr/>
          </p:nvSpPr>
          <p:spPr>
            <a:xfrm>
              <a:off x="102523" y="213885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75" name="Shape 1675"/>
            <p:cNvSpPr/>
            <p:nvPr/>
          </p:nvSpPr>
          <p:spPr>
            <a:xfrm>
              <a:off x="102523" y="270450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76" name="Shape 1676"/>
            <p:cNvSpPr/>
            <p:nvPr/>
          </p:nvSpPr>
          <p:spPr>
            <a:xfrm>
              <a:off x="0" y="112540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77" name="Shape 1677"/>
            <p:cNvSpPr/>
            <p:nvPr/>
          </p:nvSpPr>
          <p:spPr>
            <a:xfrm flipH="1">
              <a:off x="34174" y="112540"/>
              <a:ext cx="1" cy="146716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679" name="Shape 1679"/>
          <p:cNvSpPr/>
          <p:nvPr/>
        </p:nvSpPr>
        <p:spPr>
          <a:xfrm>
            <a:off x="1863550" y="2859013"/>
            <a:ext cx="350050" cy="343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588" y="8365"/>
                </a:moveTo>
                <a:cubicBezTo>
                  <a:pt x="18069" y="6988"/>
                  <a:pt x="18069" y="6988"/>
                  <a:pt x="18069" y="6988"/>
                </a:cubicBezTo>
                <a:cubicBezTo>
                  <a:pt x="18069" y="6988"/>
                  <a:pt x="19315" y="4129"/>
                  <a:pt x="19212" y="4024"/>
                </a:cubicBezTo>
                <a:cubicBezTo>
                  <a:pt x="17550" y="2329"/>
                  <a:pt x="17550" y="2329"/>
                  <a:pt x="17550" y="2329"/>
                </a:cubicBezTo>
                <a:cubicBezTo>
                  <a:pt x="17446" y="2224"/>
                  <a:pt x="14538" y="3494"/>
                  <a:pt x="14538" y="3494"/>
                </a:cubicBezTo>
                <a:cubicBezTo>
                  <a:pt x="13292" y="2965"/>
                  <a:pt x="13292" y="2965"/>
                  <a:pt x="13292" y="2965"/>
                </a:cubicBezTo>
                <a:cubicBezTo>
                  <a:pt x="13292" y="2965"/>
                  <a:pt x="12046" y="0"/>
                  <a:pt x="11942" y="0"/>
                </a:cubicBezTo>
                <a:cubicBezTo>
                  <a:pt x="9554" y="0"/>
                  <a:pt x="9554" y="0"/>
                  <a:pt x="9554" y="0"/>
                </a:cubicBezTo>
                <a:cubicBezTo>
                  <a:pt x="9346" y="0"/>
                  <a:pt x="8308" y="2965"/>
                  <a:pt x="8308" y="2965"/>
                </a:cubicBezTo>
                <a:cubicBezTo>
                  <a:pt x="6958" y="3494"/>
                  <a:pt x="6958" y="3494"/>
                  <a:pt x="6958" y="3494"/>
                </a:cubicBezTo>
                <a:cubicBezTo>
                  <a:pt x="6958" y="3494"/>
                  <a:pt x="4050" y="2224"/>
                  <a:pt x="3946" y="2329"/>
                </a:cubicBezTo>
                <a:cubicBezTo>
                  <a:pt x="2285" y="4024"/>
                  <a:pt x="2285" y="4024"/>
                  <a:pt x="2285" y="4024"/>
                </a:cubicBezTo>
                <a:cubicBezTo>
                  <a:pt x="2181" y="4129"/>
                  <a:pt x="3531" y="6988"/>
                  <a:pt x="3531" y="6988"/>
                </a:cubicBezTo>
                <a:cubicBezTo>
                  <a:pt x="2908" y="8365"/>
                  <a:pt x="2908" y="8365"/>
                  <a:pt x="2908" y="8365"/>
                </a:cubicBezTo>
                <a:cubicBezTo>
                  <a:pt x="2908" y="8365"/>
                  <a:pt x="0" y="9529"/>
                  <a:pt x="0" y="9635"/>
                </a:cubicBezTo>
                <a:cubicBezTo>
                  <a:pt x="0" y="12071"/>
                  <a:pt x="0" y="12071"/>
                  <a:pt x="0" y="12071"/>
                </a:cubicBezTo>
                <a:cubicBezTo>
                  <a:pt x="0" y="12176"/>
                  <a:pt x="2908" y="13235"/>
                  <a:pt x="2908" y="13235"/>
                </a:cubicBezTo>
                <a:cubicBezTo>
                  <a:pt x="3531" y="14612"/>
                  <a:pt x="3531" y="14612"/>
                  <a:pt x="3531" y="14612"/>
                </a:cubicBezTo>
                <a:cubicBezTo>
                  <a:pt x="3531" y="14612"/>
                  <a:pt x="2181" y="17576"/>
                  <a:pt x="2285" y="17682"/>
                </a:cubicBezTo>
                <a:cubicBezTo>
                  <a:pt x="4050" y="19271"/>
                  <a:pt x="4050" y="19271"/>
                  <a:pt x="4050" y="19271"/>
                </a:cubicBezTo>
                <a:cubicBezTo>
                  <a:pt x="4154" y="19376"/>
                  <a:pt x="6958" y="18106"/>
                  <a:pt x="6958" y="18106"/>
                </a:cubicBezTo>
                <a:cubicBezTo>
                  <a:pt x="8308" y="18635"/>
                  <a:pt x="8308" y="18635"/>
                  <a:pt x="8308" y="18635"/>
                </a:cubicBezTo>
                <a:cubicBezTo>
                  <a:pt x="8308" y="18635"/>
                  <a:pt x="9450" y="21600"/>
                  <a:pt x="9658" y="21600"/>
                </a:cubicBezTo>
                <a:cubicBezTo>
                  <a:pt x="12046" y="21600"/>
                  <a:pt x="12046" y="21600"/>
                  <a:pt x="12046" y="21600"/>
                </a:cubicBezTo>
                <a:cubicBezTo>
                  <a:pt x="12150" y="21600"/>
                  <a:pt x="13292" y="18635"/>
                  <a:pt x="13292" y="18635"/>
                </a:cubicBezTo>
                <a:cubicBezTo>
                  <a:pt x="14642" y="18106"/>
                  <a:pt x="14642" y="18106"/>
                  <a:pt x="14642" y="18106"/>
                </a:cubicBezTo>
                <a:cubicBezTo>
                  <a:pt x="14642" y="18106"/>
                  <a:pt x="17550" y="19376"/>
                  <a:pt x="17654" y="19271"/>
                </a:cubicBezTo>
                <a:cubicBezTo>
                  <a:pt x="19315" y="17576"/>
                  <a:pt x="19315" y="17576"/>
                  <a:pt x="19315" y="17576"/>
                </a:cubicBezTo>
                <a:cubicBezTo>
                  <a:pt x="19419" y="17471"/>
                  <a:pt x="18069" y="14612"/>
                  <a:pt x="18069" y="14612"/>
                </a:cubicBezTo>
                <a:cubicBezTo>
                  <a:pt x="18588" y="13235"/>
                  <a:pt x="18588" y="13235"/>
                  <a:pt x="18588" y="13235"/>
                </a:cubicBezTo>
                <a:cubicBezTo>
                  <a:pt x="18588" y="13235"/>
                  <a:pt x="21600" y="12071"/>
                  <a:pt x="21600" y="11965"/>
                </a:cubicBezTo>
                <a:cubicBezTo>
                  <a:pt x="21600" y="9529"/>
                  <a:pt x="21600" y="9529"/>
                  <a:pt x="21600" y="9529"/>
                </a:cubicBezTo>
                <a:cubicBezTo>
                  <a:pt x="21600" y="9424"/>
                  <a:pt x="18588" y="8365"/>
                  <a:pt x="18588" y="8365"/>
                </a:cubicBezTo>
                <a:moveTo>
                  <a:pt x="14227" y="10800"/>
                </a:moveTo>
                <a:cubicBezTo>
                  <a:pt x="14227" y="12706"/>
                  <a:pt x="12669" y="14294"/>
                  <a:pt x="10800" y="14294"/>
                </a:cubicBezTo>
                <a:cubicBezTo>
                  <a:pt x="8827" y="14294"/>
                  <a:pt x="7269" y="12706"/>
                  <a:pt x="7269" y="10800"/>
                </a:cubicBezTo>
                <a:cubicBezTo>
                  <a:pt x="7269" y="8894"/>
                  <a:pt x="8827" y="7306"/>
                  <a:pt x="10800" y="7306"/>
                </a:cubicBezTo>
                <a:cubicBezTo>
                  <a:pt x="12669" y="7306"/>
                  <a:pt x="14227" y="8894"/>
                  <a:pt x="14227" y="10800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0" name="Shape 1680"/>
          <p:cNvSpPr/>
          <p:nvPr/>
        </p:nvSpPr>
        <p:spPr>
          <a:xfrm>
            <a:off x="3382114" y="1031961"/>
            <a:ext cx="230574" cy="221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4" h="21600" fill="norm" stroke="1" extrusionOk="0">
                <a:moveTo>
                  <a:pt x="21069" y="9180"/>
                </a:moveTo>
                <a:cubicBezTo>
                  <a:pt x="15541" y="13392"/>
                  <a:pt x="15541" y="13392"/>
                  <a:pt x="15541" y="13392"/>
                </a:cubicBezTo>
                <a:cubicBezTo>
                  <a:pt x="17588" y="20412"/>
                  <a:pt x="17588" y="20412"/>
                  <a:pt x="17588" y="20412"/>
                </a:cubicBezTo>
                <a:cubicBezTo>
                  <a:pt x="17793" y="20736"/>
                  <a:pt x="17588" y="21168"/>
                  <a:pt x="17281" y="21384"/>
                </a:cubicBezTo>
                <a:cubicBezTo>
                  <a:pt x="17178" y="21492"/>
                  <a:pt x="16974" y="21600"/>
                  <a:pt x="16769" y="21600"/>
                </a:cubicBezTo>
                <a:cubicBezTo>
                  <a:pt x="16667" y="21600"/>
                  <a:pt x="16462" y="21492"/>
                  <a:pt x="16257" y="21384"/>
                </a:cubicBezTo>
                <a:cubicBezTo>
                  <a:pt x="10729" y="17064"/>
                  <a:pt x="10729" y="17064"/>
                  <a:pt x="10729" y="17064"/>
                </a:cubicBezTo>
                <a:cubicBezTo>
                  <a:pt x="5099" y="21384"/>
                  <a:pt x="5099" y="21384"/>
                  <a:pt x="5099" y="21384"/>
                </a:cubicBezTo>
                <a:cubicBezTo>
                  <a:pt x="4792" y="21600"/>
                  <a:pt x="4382" y="21600"/>
                  <a:pt x="4075" y="21384"/>
                </a:cubicBezTo>
                <a:cubicBezTo>
                  <a:pt x="3768" y="21168"/>
                  <a:pt x="3666" y="20736"/>
                  <a:pt x="3768" y="20412"/>
                </a:cubicBezTo>
                <a:cubicBezTo>
                  <a:pt x="5918" y="13392"/>
                  <a:pt x="5918" y="13392"/>
                  <a:pt x="5918" y="13392"/>
                </a:cubicBezTo>
                <a:cubicBezTo>
                  <a:pt x="390" y="9180"/>
                  <a:pt x="390" y="9180"/>
                  <a:pt x="390" y="9180"/>
                </a:cubicBezTo>
                <a:cubicBezTo>
                  <a:pt x="83" y="8964"/>
                  <a:pt x="-122" y="8532"/>
                  <a:pt x="83" y="8100"/>
                </a:cubicBezTo>
                <a:cubicBezTo>
                  <a:pt x="185" y="7776"/>
                  <a:pt x="492" y="7560"/>
                  <a:pt x="902" y="7560"/>
                </a:cubicBezTo>
                <a:cubicBezTo>
                  <a:pt x="7760" y="7560"/>
                  <a:pt x="7760" y="7560"/>
                  <a:pt x="7760" y="7560"/>
                </a:cubicBezTo>
                <a:cubicBezTo>
                  <a:pt x="9910" y="540"/>
                  <a:pt x="9910" y="540"/>
                  <a:pt x="9910" y="540"/>
                </a:cubicBezTo>
                <a:cubicBezTo>
                  <a:pt x="10013" y="216"/>
                  <a:pt x="10320" y="0"/>
                  <a:pt x="10729" y="0"/>
                </a:cubicBezTo>
                <a:cubicBezTo>
                  <a:pt x="11139" y="0"/>
                  <a:pt x="11446" y="216"/>
                  <a:pt x="11548" y="540"/>
                </a:cubicBezTo>
                <a:cubicBezTo>
                  <a:pt x="13698" y="7560"/>
                  <a:pt x="13698" y="7560"/>
                  <a:pt x="13698" y="7560"/>
                </a:cubicBezTo>
                <a:cubicBezTo>
                  <a:pt x="20557" y="7560"/>
                  <a:pt x="20557" y="7560"/>
                  <a:pt x="20557" y="7560"/>
                </a:cubicBezTo>
                <a:cubicBezTo>
                  <a:pt x="20966" y="7560"/>
                  <a:pt x="21273" y="7776"/>
                  <a:pt x="21376" y="8100"/>
                </a:cubicBezTo>
                <a:cubicBezTo>
                  <a:pt x="21478" y="8532"/>
                  <a:pt x="21376" y="8964"/>
                  <a:pt x="21069" y="9180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1" name="Shape 1681"/>
          <p:cNvSpPr/>
          <p:nvPr/>
        </p:nvSpPr>
        <p:spPr>
          <a:xfrm>
            <a:off x="1068142" y="2868114"/>
            <a:ext cx="170228" cy="145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63" fill="norm" stroke="1" extrusionOk="0">
                <a:moveTo>
                  <a:pt x="3600" y="1997"/>
                </a:moveTo>
                <a:cubicBezTo>
                  <a:pt x="1000" y="159"/>
                  <a:pt x="1000" y="159"/>
                  <a:pt x="1000" y="159"/>
                </a:cubicBezTo>
                <a:cubicBezTo>
                  <a:pt x="400" y="-186"/>
                  <a:pt x="0" y="44"/>
                  <a:pt x="0" y="733"/>
                </a:cubicBezTo>
                <a:cubicBezTo>
                  <a:pt x="0" y="4640"/>
                  <a:pt x="0" y="4640"/>
                  <a:pt x="0" y="4640"/>
                </a:cubicBezTo>
                <a:cubicBezTo>
                  <a:pt x="0" y="5444"/>
                  <a:pt x="400" y="5674"/>
                  <a:pt x="1000" y="5329"/>
                </a:cubicBezTo>
                <a:cubicBezTo>
                  <a:pt x="3600" y="3376"/>
                  <a:pt x="3600" y="3376"/>
                  <a:pt x="3600" y="3376"/>
                </a:cubicBezTo>
                <a:cubicBezTo>
                  <a:pt x="4100" y="3031"/>
                  <a:pt x="4100" y="2457"/>
                  <a:pt x="3600" y="1997"/>
                </a:cubicBezTo>
                <a:moveTo>
                  <a:pt x="20500" y="733"/>
                </a:moveTo>
                <a:cubicBezTo>
                  <a:pt x="6800" y="733"/>
                  <a:pt x="6800" y="733"/>
                  <a:pt x="6800" y="733"/>
                </a:cubicBezTo>
                <a:cubicBezTo>
                  <a:pt x="6200" y="733"/>
                  <a:pt x="5700" y="1308"/>
                  <a:pt x="5700" y="2112"/>
                </a:cubicBezTo>
                <a:cubicBezTo>
                  <a:pt x="5700" y="3376"/>
                  <a:pt x="5700" y="3376"/>
                  <a:pt x="5700" y="3376"/>
                </a:cubicBezTo>
                <a:cubicBezTo>
                  <a:pt x="5700" y="4065"/>
                  <a:pt x="6200" y="4640"/>
                  <a:pt x="6800" y="4640"/>
                </a:cubicBezTo>
                <a:cubicBezTo>
                  <a:pt x="20500" y="4640"/>
                  <a:pt x="20500" y="4640"/>
                  <a:pt x="20500" y="4640"/>
                </a:cubicBezTo>
                <a:cubicBezTo>
                  <a:pt x="21100" y="4640"/>
                  <a:pt x="21600" y="4065"/>
                  <a:pt x="21600" y="3376"/>
                </a:cubicBezTo>
                <a:cubicBezTo>
                  <a:pt x="21600" y="2112"/>
                  <a:pt x="21600" y="2112"/>
                  <a:pt x="21600" y="2112"/>
                </a:cubicBezTo>
                <a:cubicBezTo>
                  <a:pt x="21600" y="1308"/>
                  <a:pt x="21100" y="733"/>
                  <a:pt x="20500" y="733"/>
                </a:cubicBezTo>
                <a:moveTo>
                  <a:pt x="1000" y="13142"/>
                </a:moveTo>
                <a:cubicBezTo>
                  <a:pt x="3600" y="11303"/>
                  <a:pt x="3600" y="11303"/>
                  <a:pt x="3600" y="11303"/>
                </a:cubicBezTo>
                <a:cubicBezTo>
                  <a:pt x="4100" y="10844"/>
                  <a:pt x="4100" y="10269"/>
                  <a:pt x="3500" y="10040"/>
                </a:cubicBezTo>
                <a:cubicBezTo>
                  <a:pt x="1000" y="8546"/>
                  <a:pt x="1000" y="8546"/>
                  <a:pt x="1000" y="8546"/>
                </a:cubicBezTo>
                <a:cubicBezTo>
                  <a:pt x="500" y="8201"/>
                  <a:pt x="0" y="8546"/>
                  <a:pt x="0" y="9235"/>
                </a:cubicBezTo>
                <a:cubicBezTo>
                  <a:pt x="0" y="12567"/>
                  <a:pt x="0" y="12567"/>
                  <a:pt x="0" y="12567"/>
                </a:cubicBezTo>
                <a:cubicBezTo>
                  <a:pt x="0" y="13257"/>
                  <a:pt x="400" y="13486"/>
                  <a:pt x="1000" y="13142"/>
                </a:cubicBezTo>
                <a:moveTo>
                  <a:pt x="20500" y="8661"/>
                </a:moveTo>
                <a:cubicBezTo>
                  <a:pt x="6800" y="8661"/>
                  <a:pt x="6800" y="8661"/>
                  <a:pt x="6800" y="8661"/>
                </a:cubicBezTo>
                <a:cubicBezTo>
                  <a:pt x="6200" y="8661"/>
                  <a:pt x="5700" y="9235"/>
                  <a:pt x="5700" y="9925"/>
                </a:cubicBezTo>
                <a:cubicBezTo>
                  <a:pt x="5700" y="11188"/>
                  <a:pt x="5700" y="11188"/>
                  <a:pt x="5700" y="11188"/>
                </a:cubicBezTo>
                <a:cubicBezTo>
                  <a:pt x="5700" y="11993"/>
                  <a:pt x="6200" y="12567"/>
                  <a:pt x="6800" y="12567"/>
                </a:cubicBezTo>
                <a:cubicBezTo>
                  <a:pt x="20500" y="12567"/>
                  <a:pt x="20500" y="12567"/>
                  <a:pt x="20500" y="12567"/>
                </a:cubicBezTo>
                <a:cubicBezTo>
                  <a:pt x="21100" y="12567"/>
                  <a:pt x="21600" y="11993"/>
                  <a:pt x="21600" y="11188"/>
                </a:cubicBezTo>
                <a:cubicBezTo>
                  <a:pt x="21600" y="9925"/>
                  <a:pt x="21600" y="9925"/>
                  <a:pt x="21600" y="9925"/>
                </a:cubicBezTo>
                <a:cubicBezTo>
                  <a:pt x="21600" y="9235"/>
                  <a:pt x="21100" y="8661"/>
                  <a:pt x="20500" y="8661"/>
                </a:cubicBezTo>
                <a:moveTo>
                  <a:pt x="3600" y="17737"/>
                </a:moveTo>
                <a:cubicBezTo>
                  <a:pt x="1000" y="15784"/>
                  <a:pt x="1000" y="15784"/>
                  <a:pt x="1000" y="15784"/>
                </a:cubicBezTo>
                <a:cubicBezTo>
                  <a:pt x="400" y="15440"/>
                  <a:pt x="0" y="15669"/>
                  <a:pt x="0" y="16474"/>
                </a:cubicBezTo>
                <a:cubicBezTo>
                  <a:pt x="0" y="20380"/>
                  <a:pt x="0" y="20380"/>
                  <a:pt x="0" y="20380"/>
                </a:cubicBezTo>
                <a:cubicBezTo>
                  <a:pt x="0" y="21069"/>
                  <a:pt x="400" y="21414"/>
                  <a:pt x="1000" y="20954"/>
                </a:cubicBezTo>
                <a:cubicBezTo>
                  <a:pt x="3600" y="19116"/>
                  <a:pt x="3600" y="19116"/>
                  <a:pt x="3600" y="19116"/>
                </a:cubicBezTo>
                <a:cubicBezTo>
                  <a:pt x="4100" y="18771"/>
                  <a:pt x="4100" y="18082"/>
                  <a:pt x="3600" y="17737"/>
                </a:cubicBezTo>
                <a:moveTo>
                  <a:pt x="20500" y="16474"/>
                </a:moveTo>
                <a:cubicBezTo>
                  <a:pt x="6800" y="16474"/>
                  <a:pt x="6800" y="16474"/>
                  <a:pt x="6800" y="16474"/>
                </a:cubicBezTo>
                <a:cubicBezTo>
                  <a:pt x="6200" y="16474"/>
                  <a:pt x="5700" y="17048"/>
                  <a:pt x="5700" y="17737"/>
                </a:cubicBezTo>
                <a:cubicBezTo>
                  <a:pt x="5700" y="19001"/>
                  <a:pt x="5700" y="19001"/>
                  <a:pt x="5700" y="19001"/>
                </a:cubicBezTo>
                <a:cubicBezTo>
                  <a:pt x="5700" y="19805"/>
                  <a:pt x="6200" y="20380"/>
                  <a:pt x="6800" y="20380"/>
                </a:cubicBezTo>
                <a:cubicBezTo>
                  <a:pt x="20500" y="20380"/>
                  <a:pt x="20500" y="20380"/>
                  <a:pt x="20500" y="20380"/>
                </a:cubicBezTo>
                <a:cubicBezTo>
                  <a:pt x="21100" y="20380"/>
                  <a:pt x="21600" y="19805"/>
                  <a:pt x="21600" y="19001"/>
                </a:cubicBezTo>
                <a:cubicBezTo>
                  <a:pt x="21600" y="17737"/>
                  <a:pt x="21600" y="17737"/>
                  <a:pt x="21600" y="17737"/>
                </a:cubicBezTo>
                <a:cubicBezTo>
                  <a:pt x="21600" y="17048"/>
                  <a:pt x="21100" y="16474"/>
                  <a:pt x="20500" y="16474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2" name="Shape 1682"/>
          <p:cNvSpPr/>
          <p:nvPr/>
        </p:nvSpPr>
        <p:spPr>
          <a:xfrm>
            <a:off x="3088487" y="4137835"/>
            <a:ext cx="170050" cy="186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5" fill="norm" stroke="1" extrusionOk="0">
                <a:moveTo>
                  <a:pt x="19378" y="85"/>
                </a:moveTo>
                <a:cubicBezTo>
                  <a:pt x="9134" y="2826"/>
                  <a:pt x="9134" y="2826"/>
                  <a:pt x="9134" y="2826"/>
                </a:cubicBezTo>
                <a:cubicBezTo>
                  <a:pt x="7776" y="3155"/>
                  <a:pt x="6789" y="4361"/>
                  <a:pt x="6789" y="5458"/>
                </a:cubicBezTo>
                <a:cubicBezTo>
                  <a:pt x="6789" y="14887"/>
                  <a:pt x="6789" y="14887"/>
                  <a:pt x="6789" y="14887"/>
                </a:cubicBezTo>
                <a:cubicBezTo>
                  <a:pt x="6789" y="15106"/>
                  <a:pt x="6789" y="15106"/>
                  <a:pt x="6789" y="15106"/>
                </a:cubicBezTo>
                <a:cubicBezTo>
                  <a:pt x="6789" y="15106"/>
                  <a:pt x="6048" y="14558"/>
                  <a:pt x="4443" y="14777"/>
                </a:cubicBezTo>
                <a:cubicBezTo>
                  <a:pt x="1975" y="15106"/>
                  <a:pt x="0" y="16751"/>
                  <a:pt x="0" y="18505"/>
                </a:cubicBezTo>
                <a:cubicBezTo>
                  <a:pt x="0" y="20260"/>
                  <a:pt x="1975" y="21356"/>
                  <a:pt x="4443" y="21027"/>
                </a:cubicBezTo>
                <a:cubicBezTo>
                  <a:pt x="6912" y="20698"/>
                  <a:pt x="8640" y="19163"/>
                  <a:pt x="8640" y="17409"/>
                </a:cubicBezTo>
                <a:cubicBezTo>
                  <a:pt x="8640" y="9185"/>
                  <a:pt x="8640" y="9185"/>
                  <a:pt x="8640" y="9185"/>
                </a:cubicBezTo>
                <a:cubicBezTo>
                  <a:pt x="8640" y="8418"/>
                  <a:pt x="9751" y="8089"/>
                  <a:pt x="9751" y="8089"/>
                </a:cubicBezTo>
                <a:cubicBezTo>
                  <a:pt x="18761" y="5458"/>
                  <a:pt x="18761" y="5458"/>
                  <a:pt x="18761" y="5458"/>
                </a:cubicBezTo>
                <a:cubicBezTo>
                  <a:pt x="18761" y="5458"/>
                  <a:pt x="19749" y="5238"/>
                  <a:pt x="19749" y="6006"/>
                </a:cubicBezTo>
                <a:cubicBezTo>
                  <a:pt x="19749" y="12584"/>
                  <a:pt x="19749" y="12584"/>
                  <a:pt x="19749" y="12584"/>
                </a:cubicBezTo>
                <a:cubicBezTo>
                  <a:pt x="19749" y="12694"/>
                  <a:pt x="19749" y="12694"/>
                  <a:pt x="19749" y="12694"/>
                </a:cubicBezTo>
                <a:cubicBezTo>
                  <a:pt x="19749" y="12694"/>
                  <a:pt x="18885" y="12146"/>
                  <a:pt x="17157" y="12365"/>
                </a:cubicBezTo>
                <a:cubicBezTo>
                  <a:pt x="14811" y="12584"/>
                  <a:pt x="12837" y="14229"/>
                  <a:pt x="12837" y="15983"/>
                </a:cubicBezTo>
                <a:cubicBezTo>
                  <a:pt x="12837" y="17738"/>
                  <a:pt x="14811" y="18834"/>
                  <a:pt x="17157" y="18615"/>
                </a:cubicBezTo>
                <a:cubicBezTo>
                  <a:pt x="19625" y="18286"/>
                  <a:pt x="21600" y="16641"/>
                  <a:pt x="21600" y="14887"/>
                </a:cubicBezTo>
                <a:cubicBezTo>
                  <a:pt x="21600" y="1510"/>
                  <a:pt x="21600" y="1510"/>
                  <a:pt x="21600" y="1510"/>
                </a:cubicBezTo>
                <a:cubicBezTo>
                  <a:pt x="21600" y="414"/>
                  <a:pt x="20613" y="-244"/>
                  <a:pt x="19378" y="85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3" name="Shape 1683"/>
          <p:cNvSpPr/>
          <p:nvPr/>
        </p:nvSpPr>
        <p:spPr>
          <a:xfrm>
            <a:off x="1804330" y="3939333"/>
            <a:ext cx="357731" cy="257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07" fill="norm" stroke="1" extrusionOk="0">
                <a:moveTo>
                  <a:pt x="10661" y="20607"/>
                </a:moveTo>
                <a:cubicBezTo>
                  <a:pt x="10161" y="20017"/>
                  <a:pt x="10161" y="20017"/>
                  <a:pt x="10161" y="20017"/>
                </a:cubicBezTo>
                <a:cubicBezTo>
                  <a:pt x="13049" y="16184"/>
                  <a:pt x="13049" y="16184"/>
                  <a:pt x="13049" y="16184"/>
                </a:cubicBezTo>
                <a:cubicBezTo>
                  <a:pt x="12438" y="15447"/>
                  <a:pt x="10606" y="13825"/>
                  <a:pt x="8051" y="16552"/>
                </a:cubicBezTo>
                <a:cubicBezTo>
                  <a:pt x="7829" y="16774"/>
                  <a:pt x="7829" y="16774"/>
                  <a:pt x="7829" y="16774"/>
                </a:cubicBezTo>
                <a:cubicBezTo>
                  <a:pt x="4886" y="12866"/>
                  <a:pt x="4886" y="12866"/>
                  <a:pt x="4886" y="12866"/>
                </a:cubicBezTo>
                <a:cubicBezTo>
                  <a:pt x="5164" y="12572"/>
                  <a:pt x="5164" y="12572"/>
                  <a:pt x="5164" y="12572"/>
                </a:cubicBezTo>
                <a:cubicBezTo>
                  <a:pt x="5220" y="12498"/>
                  <a:pt x="11216" y="6453"/>
                  <a:pt x="15992" y="12277"/>
                </a:cubicBezTo>
                <a:cubicBezTo>
                  <a:pt x="18046" y="9623"/>
                  <a:pt x="18046" y="9623"/>
                  <a:pt x="18046" y="9623"/>
                </a:cubicBezTo>
                <a:cubicBezTo>
                  <a:pt x="17547" y="8959"/>
                  <a:pt x="16158" y="7411"/>
                  <a:pt x="14104" y="6526"/>
                </a:cubicBezTo>
                <a:cubicBezTo>
                  <a:pt x="10606" y="5052"/>
                  <a:pt x="6885" y="6158"/>
                  <a:pt x="3110" y="9991"/>
                </a:cubicBezTo>
                <a:cubicBezTo>
                  <a:pt x="2887" y="10212"/>
                  <a:pt x="2887" y="10212"/>
                  <a:pt x="2887" y="10212"/>
                </a:cubicBezTo>
                <a:cubicBezTo>
                  <a:pt x="0" y="6453"/>
                  <a:pt x="0" y="6453"/>
                  <a:pt x="0" y="6453"/>
                </a:cubicBezTo>
                <a:cubicBezTo>
                  <a:pt x="222" y="6084"/>
                  <a:pt x="222" y="6084"/>
                  <a:pt x="222" y="6084"/>
                </a:cubicBezTo>
                <a:cubicBezTo>
                  <a:pt x="333" y="5937"/>
                  <a:pt x="2776" y="2619"/>
                  <a:pt x="6663" y="924"/>
                </a:cubicBezTo>
                <a:cubicBezTo>
                  <a:pt x="10272" y="-624"/>
                  <a:pt x="15770" y="-993"/>
                  <a:pt x="21600" y="6084"/>
                </a:cubicBezTo>
                <a:cubicBezTo>
                  <a:pt x="21156" y="6748"/>
                  <a:pt x="21156" y="6748"/>
                  <a:pt x="21156" y="6748"/>
                </a:cubicBezTo>
                <a:cubicBezTo>
                  <a:pt x="16658" y="1292"/>
                  <a:pt x="11827" y="-403"/>
                  <a:pt x="6885" y="1808"/>
                </a:cubicBezTo>
                <a:cubicBezTo>
                  <a:pt x="3831" y="3135"/>
                  <a:pt x="1610" y="5568"/>
                  <a:pt x="944" y="6453"/>
                </a:cubicBezTo>
                <a:cubicBezTo>
                  <a:pt x="2943" y="9033"/>
                  <a:pt x="2943" y="9033"/>
                  <a:pt x="2943" y="9033"/>
                </a:cubicBezTo>
                <a:cubicBezTo>
                  <a:pt x="5664" y="6379"/>
                  <a:pt x="9828" y="3725"/>
                  <a:pt x="14326" y="5716"/>
                </a:cubicBezTo>
                <a:cubicBezTo>
                  <a:pt x="17102" y="6895"/>
                  <a:pt x="18713" y="9254"/>
                  <a:pt x="18768" y="9328"/>
                </a:cubicBezTo>
                <a:cubicBezTo>
                  <a:pt x="18990" y="9623"/>
                  <a:pt x="18990" y="9623"/>
                  <a:pt x="18990" y="9623"/>
                </a:cubicBezTo>
                <a:cubicBezTo>
                  <a:pt x="15992" y="13530"/>
                  <a:pt x="15992" y="13530"/>
                  <a:pt x="15992" y="13530"/>
                </a:cubicBezTo>
                <a:cubicBezTo>
                  <a:pt x="15770" y="13235"/>
                  <a:pt x="15770" y="13235"/>
                  <a:pt x="15770" y="13235"/>
                </a:cubicBezTo>
                <a:cubicBezTo>
                  <a:pt x="11938" y="8222"/>
                  <a:pt x="7163" y="11834"/>
                  <a:pt x="5886" y="12940"/>
                </a:cubicBezTo>
                <a:cubicBezTo>
                  <a:pt x="7885" y="15594"/>
                  <a:pt x="7885" y="15594"/>
                  <a:pt x="7885" y="15594"/>
                </a:cubicBezTo>
                <a:cubicBezTo>
                  <a:pt x="11328" y="12203"/>
                  <a:pt x="13715" y="15889"/>
                  <a:pt x="13771" y="15889"/>
                </a:cubicBezTo>
                <a:cubicBezTo>
                  <a:pt x="13993" y="16184"/>
                  <a:pt x="13993" y="16184"/>
                  <a:pt x="13993" y="16184"/>
                </a:cubicBezTo>
                <a:lnTo>
                  <a:pt x="10661" y="20607"/>
                </a:lnTo>
                <a:close/>
              </a:path>
            </a:pathLst>
          </a:custGeom>
          <a:solidFill>
            <a:srgbClr val="C0E139"/>
          </a:solidFill>
          <a:ln w="12700">
            <a:solidFill>
              <a:srgbClr val="FFFFFF"/>
            </a:solidFill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690" name="Group 1690"/>
          <p:cNvGrpSpPr/>
          <p:nvPr/>
        </p:nvGrpSpPr>
        <p:grpSpPr>
          <a:xfrm>
            <a:off x="2589435" y="1364700"/>
            <a:ext cx="323405" cy="390193"/>
            <a:chOff x="0" y="0"/>
            <a:chExt cx="323404" cy="390192"/>
          </a:xfrm>
        </p:grpSpPr>
        <p:sp>
          <p:nvSpPr>
            <p:cNvPr id="1684" name="Shape 1684"/>
            <p:cNvSpPr/>
            <p:nvPr/>
          </p:nvSpPr>
          <p:spPr>
            <a:xfrm>
              <a:off x="0" y="0"/>
              <a:ext cx="323405" cy="255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50" y="13642"/>
                  </a:moveTo>
                  <a:cubicBezTo>
                    <a:pt x="13613" y="13642"/>
                    <a:pt x="13275" y="13500"/>
                    <a:pt x="13050" y="13074"/>
                  </a:cubicBezTo>
                  <a:cubicBezTo>
                    <a:pt x="12825" y="12647"/>
                    <a:pt x="12938" y="11795"/>
                    <a:pt x="13050" y="11368"/>
                  </a:cubicBezTo>
                  <a:cubicBezTo>
                    <a:pt x="13388" y="10232"/>
                    <a:pt x="13500" y="9663"/>
                    <a:pt x="13500" y="8526"/>
                  </a:cubicBezTo>
                  <a:cubicBezTo>
                    <a:pt x="13613" y="3553"/>
                    <a:pt x="13613" y="3553"/>
                    <a:pt x="13613" y="3553"/>
                  </a:cubicBezTo>
                  <a:cubicBezTo>
                    <a:pt x="13613" y="1563"/>
                    <a:pt x="12375" y="0"/>
                    <a:pt x="10800" y="0"/>
                  </a:cubicBezTo>
                  <a:cubicBezTo>
                    <a:pt x="9225" y="0"/>
                    <a:pt x="8100" y="1421"/>
                    <a:pt x="8100" y="3411"/>
                  </a:cubicBezTo>
                  <a:cubicBezTo>
                    <a:pt x="8100" y="8526"/>
                    <a:pt x="8100" y="8526"/>
                    <a:pt x="8100" y="8526"/>
                  </a:cubicBezTo>
                  <a:cubicBezTo>
                    <a:pt x="8100" y="9663"/>
                    <a:pt x="8213" y="10232"/>
                    <a:pt x="8550" y="11368"/>
                  </a:cubicBezTo>
                  <a:cubicBezTo>
                    <a:pt x="8663" y="11795"/>
                    <a:pt x="8775" y="12647"/>
                    <a:pt x="8550" y="13074"/>
                  </a:cubicBezTo>
                  <a:cubicBezTo>
                    <a:pt x="8325" y="13500"/>
                    <a:pt x="7988" y="13642"/>
                    <a:pt x="7650" y="13642"/>
                  </a:cubicBezTo>
                  <a:cubicBezTo>
                    <a:pt x="1800" y="13642"/>
                    <a:pt x="1800" y="13642"/>
                    <a:pt x="1800" y="13642"/>
                  </a:cubicBezTo>
                  <a:cubicBezTo>
                    <a:pt x="900" y="13642"/>
                    <a:pt x="0" y="15347"/>
                    <a:pt x="0" y="16484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484"/>
                    <a:pt x="21600" y="16484"/>
                    <a:pt x="21600" y="16484"/>
                  </a:cubicBezTo>
                  <a:cubicBezTo>
                    <a:pt x="21600" y="15347"/>
                    <a:pt x="20700" y="13642"/>
                    <a:pt x="19800" y="13642"/>
                  </a:cubicBezTo>
                  <a:lnTo>
                    <a:pt x="13950" y="13642"/>
                  </a:ln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85" name="Shape 1685"/>
            <p:cNvSpPr/>
            <p:nvPr/>
          </p:nvSpPr>
          <p:spPr>
            <a:xfrm>
              <a:off x="13358" y="255910"/>
              <a:ext cx="296689" cy="134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5886" y="21600"/>
                  </a:lnTo>
                  <a:lnTo>
                    <a:pt x="5886" y="10743"/>
                  </a:lnTo>
                  <a:lnTo>
                    <a:pt x="3429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86" name="Shape 1686"/>
            <p:cNvSpPr/>
            <p:nvPr/>
          </p:nvSpPr>
          <p:spPr>
            <a:xfrm>
              <a:off x="269268" y="303014"/>
              <a:ext cx="1" cy="87179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87" name="Shape 1687"/>
            <p:cNvSpPr/>
            <p:nvPr/>
          </p:nvSpPr>
          <p:spPr>
            <a:xfrm>
              <a:off x="229195" y="322700"/>
              <a:ext cx="1" cy="67493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88" name="Shape 1688"/>
            <p:cNvSpPr/>
            <p:nvPr/>
          </p:nvSpPr>
          <p:spPr>
            <a:xfrm>
              <a:off x="188418" y="350118"/>
              <a:ext cx="1" cy="40075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89" name="Shape 1689"/>
            <p:cNvSpPr/>
            <p:nvPr/>
          </p:nvSpPr>
          <p:spPr>
            <a:xfrm>
              <a:off x="153265" y="33746"/>
              <a:ext cx="16875" cy="16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694" name="Group 1694"/>
          <p:cNvGrpSpPr/>
          <p:nvPr/>
        </p:nvGrpSpPr>
        <p:grpSpPr>
          <a:xfrm>
            <a:off x="1451398" y="824962"/>
            <a:ext cx="182817" cy="240001"/>
            <a:chOff x="0" y="0"/>
            <a:chExt cx="182815" cy="240000"/>
          </a:xfrm>
        </p:grpSpPr>
        <p:sp>
          <p:nvSpPr>
            <p:cNvPr id="1691" name="Shape 1691"/>
            <p:cNvSpPr/>
            <p:nvPr/>
          </p:nvSpPr>
          <p:spPr>
            <a:xfrm>
              <a:off x="0" y="0"/>
              <a:ext cx="182816" cy="24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738"/>
                  </a:moveTo>
                  <a:cubicBezTo>
                    <a:pt x="21600" y="20762"/>
                    <a:pt x="20495" y="21600"/>
                    <a:pt x="19145" y="21600"/>
                  </a:cubicBezTo>
                  <a:cubicBezTo>
                    <a:pt x="2455" y="21600"/>
                    <a:pt x="2455" y="21600"/>
                    <a:pt x="2455" y="21600"/>
                  </a:cubicBezTo>
                  <a:cubicBezTo>
                    <a:pt x="1105" y="21600"/>
                    <a:pt x="0" y="20762"/>
                    <a:pt x="0" y="19738"/>
                  </a:cubicBezTo>
                  <a:cubicBezTo>
                    <a:pt x="0" y="1862"/>
                    <a:pt x="0" y="1862"/>
                    <a:pt x="0" y="1862"/>
                  </a:cubicBezTo>
                  <a:cubicBezTo>
                    <a:pt x="0" y="838"/>
                    <a:pt x="1105" y="0"/>
                    <a:pt x="2455" y="0"/>
                  </a:cubicBezTo>
                  <a:cubicBezTo>
                    <a:pt x="19145" y="0"/>
                    <a:pt x="19145" y="0"/>
                    <a:pt x="19145" y="0"/>
                  </a:cubicBezTo>
                  <a:cubicBezTo>
                    <a:pt x="20495" y="0"/>
                    <a:pt x="21600" y="838"/>
                    <a:pt x="21600" y="1862"/>
                  </a:cubicBezTo>
                  <a:lnTo>
                    <a:pt x="21600" y="19738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92" name="Shape 1692"/>
            <p:cNvSpPr/>
            <p:nvPr/>
          </p:nvSpPr>
          <p:spPr>
            <a:xfrm>
              <a:off x="24692" y="32924"/>
              <a:ext cx="145697" cy="157690"/>
            </a:xfrm>
            <a:prstGeom prst="rect">
              <a:avLst/>
            </a:pr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24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93" name="Shape 1693"/>
            <p:cNvSpPr/>
            <p:nvPr/>
          </p:nvSpPr>
          <p:spPr>
            <a:xfrm>
              <a:off x="83177" y="207075"/>
              <a:ext cx="16463" cy="1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699" name="Group 1699"/>
          <p:cNvGrpSpPr/>
          <p:nvPr/>
        </p:nvGrpSpPr>
        <p:grpSpPr>
          <a:xfrm>
            <a:off x="2989937" y="2586459"/>
            <a:ext cx="199686" cy="304755"/>
            <a:chOff x="0" y="0"/>
            <a:chExt cx="199685" cy="304753"/>
          </a:xfrm>
        </p:grpSpPr>
        <p:sp>
          <p:nvSpPr>
            <p:cNvPr id="1695" name="Shape 1695"/>
            <p:cNvSpPr/>
            <p:nvPr/>
          </p:nvSpPr>
          <p:spPr>
            <a:xfrm>
              <a:off x="19803" y="0"/>
              <a:ext cx="153478" cy="52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884" y="21600"/>
                  </a:moveTo>
                  <a:lnTo>
                    <a:pt x="449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17884" y="2160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96" name="Shape 1696"/>
            <p:cNvSpPr/>
            <p:nvPr/>
          </p:nvSpPr>
          <p:spPr>
            <a:xfrm>
              <a:off x="0" y="52259"/>
              <a:ext cx="199686" cy="252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31" y="21600"/>
                  </a:moveTo>
                  <a:lnTo>
                    <a:pt x="8450" y="21600"/>
                  </a:lnTo>
                  <a:lnTo>
                    <a:pt x="0" y="7435"/>
                  </a:lnTo>
                  <a:lnTo>
                    <a:pt x="5593" y="0"/>
                  </a:lnTo>
                  <a:lnTo>
                    <a:pt x="15888" y="0"/>
                  </a:lnTo>
                  <a:lnTo>
                    <a:pt x="21600" y="7435"/>
                  </a:lnTo>
                  <a:lnTo>
                    <a:pt x="13031" y="2160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97" name="Shape 1697"/>
            <p:cNvSpPr/>
            <p:nvPr/>
          </p:nvSpPr>
          <p:spPr>
            <a:xfrm flipH="1">
              <a:off x="99017" y="157877"/>
              <a:ext cx="1" cy="146877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98" name="Shape 1698"/>
            <p:cNvSpPr/>
            <p:nvPr/>
          </p:nvSpPr>
          <p:spPr>
            <a:xfrm>
              <a:off x="72612" y="105068"/>
              <a:ext cx="52811" cy="5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704" name="Group 1704"/>
          <p:cNvGrpSpPr/>
          <p:nvPr/>
        </p:nvGrpSpPr>
        <p:grpSpPr>
          <a:xfrm>
            <a:off x="3621053" y="1983559"/>
            <a:ext cx="246131" cy="162606"/>
            <a:chOff x="0" y="0"/>
            <a:chExt cx="246130" cy="162604"/>
          </a:xfrm>
        </p:grpSpPr>
        <p:sp>
          <p:nvSpPr>
            <p:cNvPr id="1700" name="Shape 1700"/>
            <p:cNvSpPr/>
            <p:nvPr/>
          </p:nvSpPr>
          <p:spPr>
            <a:xfrm>
              <a:off x="0" y="0"/>
              <a:ext cx="246131" cy="162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326"/>
                  </a:moveTo>
                  <a:cubicBezTo>
                    <a:pt x="21600" y="20605"/>
                    <a:pt x="20855" y="21600"/>
                    <a:pt x="20110" y="21600"/>
                  </a:cubicBezTo>
                  <a:cubicBezTo>
                    <a:pt x="1490" y="21600"/>
                    <a:pt x="1490" y="21600"/>
                    <a:pt x="1490" y="21600"/>
                  </a:cubicBezTo>
                  <a:cubicBezTo>
                    <a:pt x="745" y="21600"/>
                    <a:pt x="0" y="20605"/>
                    <a:pt x="0" y="19326"/>
                  </a:cubicBezTo>
                  <a:cubicBezTo>
                    <a:pt x="0" y="2274"/>
                    <a:pt x="0" y="2274"/>
                    <a:pt x="0" y="2274"/>
                  </a:cubicBezTo>
                  <a:cubicBezTo>
                    <a:pt x="0" y="1137"/>
                    <a:pt x="745" y="0"/>
                    <a:pt x="1490" y="0"/>
                  </a:cubicBezTo>
                  <a:cubicBezTo>
                    <a:pt x="20110" y="0"/>
                    <a:pt x="20110" y="0"/>
                    <a:pt x="20110" y="0"/>
                  </a:cubicBezTo>
                  <a:cubicBezTo>
                    <a:pt x="20855" y="0"/>
                    <a:pt x="21600" y="1137"/>
                    <a:pt x="21600" y="2274"/>
                  </a:cubicBezTo>
                  <a:lnTo>
                    <a:pt x="21600" y="19326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01" name="Shape 1701"/>
            <p:cNvSpPr/>
            <p:nvPr/>
          </p:nvSpPr>
          <p:spPr>
            <a:xfrm>
              <a:off x="33765" y="43094"/>
              <a:ext cx="178601" cy="59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0800" y="2160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02" name="Shape 1702"/>
            <p:cNvSpPr/>
            <p:nvPr/>
          </p:nvSpPr>
          <p:spPr>
            <a:xfrm flipV="1">
              <a:off x="33765" y="98629"/>
              <a:ext cx="38208" cy="25769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03" name="Shape 1703"/>
            <p:cNvSpPr/>
            <p:nvPr/>
          </p:nvSpPr>
          <p:spPr>
            <a:xfrm flipH="1" flipV="1">
              <a:off x="174159" y="98629"/>
              <a:ext cx="38208" cy="25769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705" name="Shape 1705"/>
          <p:cNvSpPr/>
          <p:nvPr/>
        </p:nvSpPr>
        <p:spPr>
          <a:xfrm>
            <a:off x="2645508" y="3588549"/>
            <a:ext cx="251485" cy="208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1" h="21421" fill="norm" stroke="1" extrusionOk="0">
                <a:moveTo>
                  <a:pt x="19547" y="0"/>
                </a:moveTo>
                <a:cubicBezTo>
                  <a:pt x="15084" y="0"/>
                  <a:pt x="15084" y="0"/>
                  <a:pt x="15084" y="0"/>
                </a:cubicBezTo>
                <a:cubicBezTo>
                  <a:pt x="14013" y="0"/>
                  <a:pt x="12585" y="756"/>
                  <a:pt x="11871" y="1620"/>
                </a:cubicBezTo>
                <a:cubicBezTo>
                  <a:pt x="4373" y="10692"/>
                  <a:pt x="4373" y="10692"/>
                  <a:pt x="4373" y="10692"/>
                </a:cubicBezTo>
                <a:cubicBezTo>
                  <a:pt x="3570" y="11556"/>
                  <a:pt x="3570" y="13068"/>
                  <a:pt x="4373" y="13932"/>
                </a:cubicBezTo>
                <a:cubicBezTo>
                  <a:pt x="9907" y="20736"/>
                  <a:pt x="9907" y="20736"/>
                  <a:pt x="9907" y="20736"/>
                </a:cubicBezTo>
                <a:cubicBezTo>
                  <a:pt x="10621" y="21600"/>
                  <a:pt x="11871" y="21600"/>
                  <a:pt x="12585" y="20736"/>
                </a:cubicBezTo>
                <a:cubicBezTo>
                  <a:pt x="20082" y="11664"/>
                  <a:pt x="20082" y="11664"/>
                  <a:pt x="20082" y="11664"/>
                </a:cubicBezTo>
                <a:cubicBezTo>
                  <a:pt x="20885" y="10800"/>
                  <a:pt x="21421" y="8964"/>
                  <a:pt x="21421" y="7668"/>
                </a:cubicBezTo>
                <a:cubicBezTo>
                  <a:pt x="21421" y="2376"/>
                  <a:pt x="21421" y="2376"/>
                  <a:pt x="21421" y="2376"/>
                </a:cubicBezTo>
                <a:cubicBezTo>
                  <a:pt x="21421" y="1080"/>
                  <a:pt x="20618" y="0"/>
                  <a:pt x="19547" y="0"/>
                </a:cubicBezTo>
                <a:moveTo>
                  <a:pt x="16958" y="7668"/>
                </a:moveTo>
                <a:cubicBezTo>
                  <a:pt x="15976" y="7668"/>
                  <a:pt x="15084" y="6696"/>
                  <a:pt x="15084" y="5400"/>
                </a:cubicBezTo>
                <a:cubicBezTo>
                  <a:pt x="15084" y="4104"/>
                  <a:pt x="15976" y="3132"/>
                  <a:pt x="16958" y="3132"/>
                </a:cubicBezTo>
                <a:cubicBezTo>
                  <a:pt x="18029" y="3132"/>
                  <a:pt x="18922" y="4104"/>
                  <a:pt x="18922" y="5400"/>
                </a:cubicBezTo>
                <a:cubicBezTo>
                  <a:pt x="18922" y="6696"/>
                  <a:pt x="18029" y="7668"/>
                  <a:pt x="16958" y="7668"/>
                </a:cubicBezTo>
                <a:moveTo>
                  <a:pt x="1517" y="12852"/>
                </a:moveTo>
                <a:cubicBezTo>
                  <a:pt x="8300" y="21168"/>
                  <a:pt x="8300" y="21168"/>
                  <a:pt x="8300" y="21168"/>
                </a:cubicBezTo>
                <a:cubicBezTo>
                  <a:pt x="7586" y="21600"/>
                  <a:pt x="6694" y="21492"/>
                  <a:pt x="6069" y="20736"/>
                </a:cubicBezTo>
                <a:cubicBezTo>
                  <a:pt x="535" y="13932"/>
                  <a:pt x="535" y="13932"/>
                  <a:pt x="535" y="13932"/>
                </a:cubicBezTo>
                <a:cubicBezTo>
                  <a:pt x="-179" y="13068"/>
                  <a:pt x="-179" y="11556"/>
                  <a:pt x="535" y="10692"/>
                </a:cubicBezTo>
                <a:cubicBezTo>
                  <a:pt x="8033" y="1620"/>
                  <a:pt x="8033" y="1620"/>
                  <a:pt x="8033" y="1620"/>
                </a:cubicBezTo>
                <a:cubicBezTo>
                  <a:pt x="8747" y="756"/>
                  <a:pt x="10175" y="0"/>
                  <a:pt x="11246" y="0"/>
                </a:cubicBezTo>
                <a:cubicBezTo>
                  <a:pt x="1517" y="11772"/>
                  <a:pt x="1517" y="11772"/>
                  <a:pt x="1517" y="11772"/>
                </a:cubicBezTo>
                <a:cubicBezTo>
                  <a:pt x="1249" y="12096"/>
                  <a:pt x="1249" y="12636"/>
                  <a:pt x="1517" y="12852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719" name="Group 1719"/>
          <p:cNvGrpSpPr/>
          <p:nvPr/>
        </p:nvGrpSpPr>
        <p:grpSpPr>
          <a:xfrm>
            <a:off x="3047718" y="1955429"/>
            <a:ext cx="304726" cy="292026"/>
            <a:chOff x="0" y="0"/>
            <a:chExt cx="304725" cy="292025"/>
          </a:xfrm>
        </p:grpSpPr>
        <p:sp>
          <p:nvSpPr>
            <p:cNvPr id="1706" name="Shape 1706"/>
            <p:cNvSpPr/>
            <p:nvPr/>
          </p:nvSpPr>
          <p:spPr>
            <a:xfrm>
              <a:off x="0" y="0"/>
              <a:ext cx="304726" cy="292026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07" name="Shape 1707"/>
            <p:cNvSpPr/>
            <p:nvPr/>
          </p:nvSpPr>
          <p:spPr>
            <a:xfrm flipV="1">
              <a:off x="151283" y="90665"/>
              <a:ext cx="1" cy="86975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08" name="Shape 1708"/>
            <p:cNvSpPr/>
            <p:nvPr/>
          </p:nvSpPr>
          <p:spPr>
            <a:xfrm flipV="1">
              <a:off x="211375" y="151283"/>
              <a:ext cx="1" cy="26357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09" name="Shape 1709"/>
            <p:cNvSpPr/>
            <p:nvPr/>
          </p:nvSpPr>
          <p:spPr>
            <a:xfrm flipV="1">
              <a:off x="80649" y="37426"/>
              <a:ext cx="1" cy="73270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10" name="Shape 1710"/>
            <p:cNvSpPr/>
            <p:nvPr/>
          </p:nvSpPr>
          <p:spPr>
            <a:xfrm flipV="1">
              <a:off x="80649" y="130726"/>
              <a:ext cx="1" cy="46914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11" name="Shape 1711"/>
            <p:cNvSpPr/>
            <p:nvPr/>
          </p:nvSpPr>
          <p:spPr>
            <a:xfrm flipV="1">
              <a:off x="211375" y="37425"/>
              <a:ext cx="1" cy="93301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12" name="Shape 1712"/>
            <p:cNvSpPr/>
            <p:nvPr/>
          </p:nvSpPr>
          <p:spPr>
            <a:xfrm flipV="1">
              <a:off x="151283" y="37426"/>
              <a:ext cx="1" cy="32682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13" name="Shape 1713"/>
            <p:cNvSpPr/>
            <p:nvPr/>
          </p:nvSpPr>
          <p:spPr>
            <a:xfrm>
              <a:off x="191344" y="130725"/>
              <a:ext cx="53289" cy="20558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14" name="Shape 1714"/>
            <p:cNvSpPr/>
            <p:nvPr/>
          </p:nvSpPr>
          <p:spPr>
            <a:xfrm>
              <a:off x="130726" y="70107"/>
              <a:ext cx="53289" cy="20558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091" y="110695"/>
              <a:ext cx="53289" cy="20031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16" name="Shape 1716"/>
            <p:cNvSpPr/>
            <p:nvPr/>
          </p:nvSpPr>
          <p:spPr>
            <a:xfrm>
              <a:off x="191344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17" name="Shape 1717"/>
            <p:cNvSpPr/>
            <p:nvPr/>
          </p:nvSpPr>
          <p:spPr>
            <a:xfrm>
              <a:off x="130726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091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726" name="Group 1726"/>
          <p:cNvGrpSpPr/>
          <p:nvPr/>
        </p:nvGrpSpPr>
        <p:grpSpPr>
          <a:xfrm>
            <a:off x="2008415" y="1968955"/>
            <a:ext cx="303955" cy="293729"/>
            <a:chOff x="0" y="0"/>
            <a:chExt cx="303954" cy="293728"/>
          </a:xfrm>
        </p:grpSpPr>
        <p:sp>
          <p:nvSpPr>
            <p:cNvPr id="1720" name="Shape 1720"/>
            <p:cNvSpPr/>
            <p:nvPr/>
          </p:nvSpPr>
          <p:spPr>
            <a:xfrm>
              <a:off x="12454" y="250549"/>
              <a:ext cx="279047" cy="4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0" h="21600" fill="norm" stroke="1" extrusionOk="0">
                  <a:moveTo>
                    <a:pt x="19100" y="21600"/>
                  </a:moveTo>
                  <a:cubicBezTo>
                    <a:pt x="1500" y="21600"/>
                    <a:pt x="1500" y="21600"/>
                    <a:pt x="1500" y="21600"/>
                  </a:cubicBezTo>
                  <a:cubicBezTo>
                    <a:pt x="-500" y="21600"/>
                    <a:pt x="-500" y="0"/>
                    <a:pt x="1500" y="0"/>
                  </a:cubicBezTo>
                  <a:cubicBezTo>
                    <a:pt x="19100" y="0"/>
                    <a:pt x="19100" y="0"/>
                    <a:pt x="19100" y="0"/>
                  </a:cubicBezTo>
                  <a:cubicBezTo>
                    <a:pt x="21100" y="0"/>
                    <a:pt x="21100" y="21600"/>
                    <a:pt x="19100" y="21600"/>
                  </a:cubicBez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9313" y="103401"/>
              <a:ext cx="165329" cy="109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92" y="21600"/>
                  </a:moveTo>
                  <a:cubicBezTo>
                    <a:pt x="21246" y="19710"/>
                    <a:pt x="21600" y="17820"/>
                    <a:pt x="21600" y="15930"/>
                  </a:cubicBezTo>
                  <a:cubicBezTo>
                    <a:pt x="21600" y="7020"/>
                    <a:pt x="16643" y="0"/>
                    <a:pt x="10800" y="0"/>
                  </a:cubicBezTo>
                  <a:cubicBezTo>
                    <a:pt x="4957" y="0"/>
                    <a:pt x="0" y="7020"/>
                    <a:pt x="0" y="15930"/>
                  </a:cubicBezTo>
                  <a:cubicBezTo>
                    <a:pt x="0" y="17820"/>
                    <a:pt x="354" y="19710"/>
                    <a:pt x="708" y="2133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2" name="Shape 1722"/>
            <p:cNvSpPr/>
            <p:nvPr/>
          </p:nvSpPr>
          <p:spPr>
            <a:xfrm>
              <a:off x="119309" y="-1"/>
              <a:ext cx="65337" cy="65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3" name="Shape 1723"/>
            <p:cNvSpPr/>
            <p:nvPr/>
          </p:nvSpPr>
          <p:spPr>
            <a:xfrm>
              <a:off x="119309" y="32952"/>
              <a:ext cx="65336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4" name="Shape 1724"/>
            <p:cNvSpPr/>
            <p:nvPr/>
          </p:nvSpPr>
          <p:spPr>
            <a:xfrm>
              <a:off x="152261" y="65336"/>
              <a:ext cx="1" cy="38066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5" name="Shape 1725"/>
            <p:cNvSpPr/>
            <p:nvPr/>
          </p:nvSpPr>
          <p:spPr>
            <a:xfrm>
              <a:off x="0" y="103401"/>
              <a:ext cx="303955" cy="147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004" y="1400"/>
                  </a:moveTo>
                  <a:cubicBezTo>
                    <a:pt x="7136" y="600"/>
                    <a:pt x="6364" y="0"/>
                    <a:pt x="5400" y="0"/>
                  </a:cubicBezTo>
                  <a:cubicBezTo>
                    <a:pt x="2218" y="0"/>
                    <a:pt x="0" y="5400"/>
                    <a:pt x="0" y="12000"/>
                  </a:cubicBezTo>
                  <a:cubicBezTo>
                    <a:pt x="0" y="16200"/>
                    <a:pt x="1157" y="19400"/>
                    <a:pt x="2700" y="21600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20539" y="19400"/>
                    <a:pt x="21600" y="16200"/>
                    <a:pt x="21600" y="12000"/>
                  </a:cubicBezTo>
                  <a:cubicBezTo>
                    <a:pt x="21600" y="5400"/>
                    <a:pt x="19382" y="0"/>
                    <a:pt x="16200" y="0"/>
                  </a:cubicBezTo>
                  <a:cubicBezTo>
                    <a:pt x="15236" y="0"/>
                    <a:pt x="14464" y="600"/>
                    <a:pt x="13596" y="140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739" name="Group 1739"/>
          <p:cNvGrpSpPr/>
          <p:nvPr/>
        </p:nvGrpSpPr>
        <p:grpSpPr>
          <a:xfrm>
            <a:off x="2065985" y="4340465"/>
            <a:ext cx="233223" cy="299085"/>
            <a:chOff x="0" y="0"/>
            <a:chExt cx="233221" cy="299084"/>
          </a:xfrm>
        </p:grpSpPr>
        <p:sp>
          <p:nvSpPr>
            <p:cNvPr id="1727" name="Shape 1727"/>
            <p:cNvSpPr/>
            <p:nvPr/>
          </p:nvSpPr>
          <p:spPr>
            <a:xfrm>
              <a:off x="181394" y="154940"/>
              <a:ext cx="51828" cy="7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480" y="0"/>
                    <a:pt x="6480" y="0"/>
                    <a:pt x="6480" y="0"/>
                  </a:cubicBezTo>
                  <a:cubicBezTo>
                    <a:pt x="15660" y="0"/>
                    <a:pt x="21600" y="4629"/>
                    <a:pt x="21600" y="10800"/>
                  </a:cubicBezTo>
                  <a:cubicBezTo>
                    <a:pt x="21600" y="16971"/>
                    <a:pt x="15660" y="21600"/>
                    <a:pt x="6480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8" name="Shape 1728"/>
            <p:cNvSpPr/>
            <p:nvPr/>
          </p:nvSpPr>
          <p:spPr>
            <a:xfrm>
              <a:off x="15656" y="133886"/>
              <a:ext cx="165739" cy="165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8225"/>
                  </a:moveTo>
                  <a:cubicBezTo>
                    <a:pt x="21600" y="20250"/>
                    <a:pt x="20081" y="21600"/>
                    <a:pt x="18225" y="21600"/>
                  </a:cubicBezTo>
                  <a:cubicBezTo>
                    <a:pt x="3375" y="21600"/>
                    <a:pt x="3375" y="21600"/>
                    <a:pt x="3375" y="21600"/>
                  </a:cubicBezTo>
                  <a:cubicBezTo>
                    <a:pt x="1519" y="21600"/>
                    <a:pt x="0" y="20081"/>
                    <a:pt x="0" y="182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8225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9" name="Shape 1729"/>
            <p:cNvSpPr/>
            <p:nvPr/>
          </p:nvSpPr>
          <p:spPr>
            <a:xfrm>
              <a:off x="171601" y="1079"/>
              <a:ext cx="46025" cy="7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094" h="18018" fill="norm" stroke="1" extrusionOk="0">
                  <a:moveTo>
                    <a:pt x="4045" y="0"/>
                  </a:moveTo>
                  <a:cubicBezTo>
                    <a:pt x="8704" y="5158"/>
                    <a:pt x="1928" y="7737"/>
                    <a:pt x="657" y="10639"/>
                  </a:cubicBezTo>
                  <a:cubicBezTo>
                    <a:pt x="-1037" y="13540"/>
                    <a:pt x="657" y="16119"/>
                    <a:pt x="4469" y="17409"/>
                  </a:cubicBezTo>
                  <a:cubicBezTo>
                    <a:pt x="16751" y="21600"/>
                    <a:pt x="20563" y="2901"/>
                    <a:pt x="4045" y="0"/>
                  </a:cubicBez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30" name="Shape 1730"/>
            <p:cNvSpPr/>
            <p:nvPr/>
          </p:nvSpPr>
          <p:spPr>
            <a:xfrm flipV="1">
              <a:off x="145223" y="68022"/>
              <a:ext cx="35092" cy="65864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31" name="Shape 1731"/>
            <p:cNvSpPr/>
            <p:nvPr/>
          </p:nvSpPr>
          <p:spPr>
            <a:xfrm flipH="1">
              <a:off x="171136" y="73421"/>
              <a:ext cx="23215" cy="60465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32" name="Shape 1732"/>
            <p:cNvSpPr/>
            <p:nvPr/>
          </p:nvSpPr>
          <p:spPr>
            <a:xfrm>
              <a:off x="0" y="51287"/>
              <a:ext cx="67484" cy="82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8294" y="21600"/>
                  </a:lnTo>
                  <a:lnTo>
                    <a:pt x="1728" y="10871"/>
                  </a:lnTo>
                  <a:lnTo>
                    <a:pt x="0" y="0"/>
                  </a:lnTo>
                  <a:lnTo>
                    <a:pt x="11578" y="5365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33" name="Shape 1733"/>
            <p:cNvSpPr/>
            <p:nvPr/>
          </p:nvSpPr>
          <p:spPr>
            <a:xfrm flipV="1">
              <a:off x="5399" y="71802"/>
              <a:ext cx="30773" cy="21056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34" name="Shape 1734"/>
            <p:cNvSpPr/>
            <p:nvPr/>
          </p:nvSpPr>
          <p:spPr>
            <a:xfrm>
              <a:off x="77740" y="0"/>
              <a:ext cx="74785" cy="133885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35" name="Shape 1735"/>
            <p:cNvSpPr/>
            <p:nvPr/>
          </p:nvSpPr>
          <p:spPr>
            <a:xfrm flipH="1">
              <a:off x="109053" y="30772"/>
              <a:ext cx="30773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36" name="Shape 1736"/>
            <p:cNvSpPr/>
            <p:nvPr/>
          </p:nvSpPr>
          <p:spPr>
            <a:xfrm flipH="1">
              <a:off x="119310" y="51286"/>
              <a:ext cx="20515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37" name="Shape 1737"/>
            <p:cNvSpPr/>
            <p:nvPr/>
          </p:nvSpPr>
          <p:spPr>
            <a:xfrm flipH="1">
              <a:off x="109053" y="71801"/>
              <a:ext cx="30773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38" name="Shape 1738"/>
            <p:cNvSpPr/>
            <p:nvPr/>
          </p:nvSpPr>
          <p:spPr>
            <a:xfrm flipH="1">
              <a:off x="119310" y="103113"/>
              <a:ext cx="20515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745" name="Group 1745"/>
          <p:cNvGrpSpPr/>
          <p:nvPr/>
        </p:nvGrpSpPr>
        <p:grpSpPr>
          <a:xfrm>
            <a:off x="1915618" y="719144"/>
            <a:ext cx="425880" cy="315951"/>
            <a:chOff x="0" y="0"/>
            <a:chExt cx="425879" cy="315949"/>
          </a:xfrm>
        </p:grpSpPr>
        <p:sp>
          <p:nvSpPr>
            <p:cNvPr id="1740" name="Shape 1740"/>
            <p:cNvSpPr/>
            <p:nvPr/>
          </p:nvSpPr>
          <p:spPr>
            <a:xfrm>
              <a:off x="0" y="182958"/>
              <a:ext cx="43819" cy="81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1700" y="21600"/>
                    <a:pt x="0" y="19636"/>
                    <a:pt x="0" y="10800"/>
                  </a:cubicBezTo>
                  <a:cubicBezTo>
                    <a:pt x="0" y="1964"/>
                    <a:pt x="11700" y="0"/>
                    <a:pt x="21600" y="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41" name="Shape 1741"/>
            <p:cNvSpPr/>
            <p:nvPr/>
          </p:nvSpPr>
          <p:spPr>
            <a:xfrm>
              <a:off x="43818" y="123766"/>
              <a:ext cx="58425" cy="192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2700" y="21600"/>
                    <a:pt x="0" y="19938"/>
                    <a:pt x="0" y="17446"/>
                  </a:cubicBezTo>
                  <a:cubicBezTo>
                    <a:pt x="0" y="4777"/>
                    <a:pt x="0" y="4777"/>
                    <a:pt x="0" y="4777"/>
                  </a:cubicBezTo>
                  <a:cubicBezTo>
                    <a:pt x="0" y="2492"/>
                    <a:pt x="3375" y="0"/>
                    <a:pt x="1080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42" name="Shape 1742"/>
            <p:cNvSpPr/>
            <p:nvPr/>
          </p:nvSpPr>
          <p:spPr>
            <a:xfrm>
              <a:off x="382061" y="182958"/>
              <a:ext cx="43819" cy="73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900" y="21600"/>
                    <a:pt x="21600" y="19440"/>
                    <a:pt x="21600" y="10800"/>
                  </a:cubicBezTo>
                  <a:cubicBezTo>
                    <a:pt x="21600" y="2160"/>
                    <a:pt x="9900" y="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43" name="Shape 1743"/>
            <p:cNvSpPr/>
            <p:nvPr/>
          </p:nvSpPr>
          <p:spPr>
            <a:xfrm>
              <a:off x="322868" y="123766"/>
              <a:ext cx="59194" cy="192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18900" y="21600"/>
                    <a:pt x="21600" y="19938"/>
                    <a:pt x="21600" y="17446"/>
                  </a:cubicBezTo>
                  <a:cubicBezTo>
                    <a:pt x="21600" y="4777"/>
                    <a:pt x="21600" y="4777"/>
                    <a:pt x="21600" y="4777"/>
                  </a:cubicBezTo>
                  <a:cubicBezTo>
                    <a:pt x="21600" y="2492"/>
                    <a:pt x="16200" y="0"/>
                    <a:pt x="81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44" name="Shape 1744"/>
            <p:cNvSpPr/>
            <p:nvPr/>
          </p:nvSpPr>
          <p:spPr>
            <a:xfrm>
              <a:off x="82255" y="0"/>
              <a:ext cx="261370" cy="123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9027"/>
                    <a:pt x="4868" y="0"/>
                    <a:pt x="10800" y="0"/>
                  </a:cubicBezTo>
                  <a:cubicBezTo>
                    <a:pt x="16732" y="0"/>
                    <a:pt x="21600" y="9027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752" name="Group 1752"/>
          <p:cNvGrpSpPr/>
          <p:nvPr/>
        </p:nvGrpSpPr>
        <p:grpSpPr>
          <a:xfrm>
            <a:off x="819142" y="1987415"/>
            <a:ext cx="195271" cy="195271"/>
            <a:chOff x="0" y="0"/>
            <a:chExt cx="195270" cy="195270"/>
          </a:xfrm>
        </p:grpSpPr>
        <p:sp>
          <p:nvSpPr>
            <p:cNvPr id="1746" name="Shape 1746"/>
            <p:cNvSpPr/>
            <p:nvPr/>
          </p:nvSpPr>
          <p:spPr>
            <a:xfrm>
              <a:off x="38252" y="38252"/>
              <a:ext cx="157019" cy="157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47" name="Shape 1747"/>
            <p:cNvSpPr/>
            <p:nvPr/>
          </p:nvSpPr>
          <p:spPr>
            <a:xfrm>
              <a:off x="17122" y="17122"/>
              <a:ext cx="164305" cy="164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48" name="Shape 1748"/>
            <p:cNvSpPr/>
            <p:nvPr/>
          </p:nvSpPr>
          <p:spPr>
            <a:xfrm>
              <a:off x="0" y="0"/>
              <a:ext cx="179919" cy="167219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49" name="Shape 1749"/>
            <p:cNvSpPr/>
            <p:nvPr/>
          </p:nvSpPr>
          <p:spPr>
            <a:xfrm>
              <a:off x="34609" y="61932"/>
              <a:ext cx="110751" cy="7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6342" y="0"/>
                  </a:lnTo>
                  <a:lnTo>
                    <a:pt x="9521" y="15922"/>
                  </a:lnTo>
                  <a:lnTo>
                    <a:pt x="5329" y="7905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50" name="Shape 1750"/>
            <p:cNvSpPr/>
            <p:nvPr/>
          </p:nvSpPr>
          <p:spPr>
            <a:xfrm>
              <a:off x="34609" y="25866"/>
              <a:ext cx="27325" cy="2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51" name="Shape 1751"/>
            <p:cNvSpPr/>
            <p:nvPr/>
          </p:nvSpPr>
          <p:spPr>
            <a:xfrm flipH="1">
              <a:off x="0" y="132608"/>
              <a:ext cx="167219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759" name="Group 1759"/>
          <p:cNvGrpSpPr/>
          <p:nvPr/>
        </p:nvGrpSpPr>
        <p:grpSpPr>
          <a:xfrm>
            <a:off x="1184059" y="2230921"/>
            <a:ext cx="394324" cy="394325"/>
            <a:chOff x="0" y="0"/>
            <a:chExt cx="394322" cy="394323"/>
          </a:xfrm>
        </p:grpSpPr>
        <p:sp>
          <p:nvSpPr>
            <p:cNvPr id="1753" name="Shape 1753"/>
            <p:cNvSpPr/>
            <p:nvPr/>
          </p:nvSpPr>
          <p:spPr>
            <a:xfrm>
              <a:off x="54095" y="40571"/>
              <a:ext cx="298834" cy="163709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54" name="Shape 1754"/>
            <p:cNvSpPr/>
            <p:nvPr/>
          </p:nvSpPr>
          <p:spPr>
            <a:xfrm>
              <a:off x="40571" y="313180"/>
              <a:ext cx="95378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55" name="Shape 1755"/>
            <p:cNvSpPr/>
            <p:nvPr/>
          </p:nvSpPr>
          <p:spPr>
            <a:xfrm>
              <a:off x="40571" y="340228"/>
              <a:ext cx="40572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56" name="Shape 1756"/>
            <p:cNvSpPr/>
            <p:nvPr/>
          </p:nvSpPr>
          <p:spPr>
            <a:xfrm>
              <a:off x="204279" y="298945"/>
              <a:ext cx="162173" cy="27760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57" name="Shape 1757"/>
            <p:cNvSpPr/>
            <p:nvPr/>
          </p:nvSpPr>
          <p:spPr>
            <a:xfrm>
              <a:off x="0" y="271897"/>
              <a:ext cx="394323" cy="122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800"/>
                  </a:moveTo>
                  <a:cubicBezTo>
                    <a:pt x="21600" y="2100"/>
                    <a:pt x="20948" y="0"/>
                    <a:pt x="20110" y="0"/>
                  </a:cubicBezTo>
                  <a:cubicBezTo>
                    <a:pt x="1490" y="0"/>
                    <a:pt x="1490" y="0"/>
                    <a:pt x="1490" y="0"/>
                  </a:cubicBezTo>
                  <a:cubicBezTo>
                    <a:pt x="652" y="0"/>
                    <a:pt x="0" y="2100"/>
                    <a:pt x="0" y="48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48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58" name="Shape 1758"/>
            <p:cNvSpPr/>
            <p:nvPr/>
          </p:nvSpPr>
          <p:spPr>
            <a:xfrm>
              <a:off x="13523" y="0"/>
              <a:ext cx="367277" cy="244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200"/>
                  </a:moveTo>
                  <a:cubicBezTo>
                    <a:pt x="21600" y="20550"/>
                    <a:pt x="20900" y="21600"/>
                    <a:pt x="20000" y="21600"/>
                  </a:cubicBezTo>
                  <a:cubicBezTo>
                    <a:pt x="1600" y="21600"/>
                    <a:pt x="1600" y="21600"/>
                    <a:pt x="1600" y="21600"/>
                  </a:cubicBezTo>
                  <a:cubicBezTo>
                    <a:pt x="700" y="21600"/>
                    <a:pt x="0" y="20550"/>
                    <a:pt x="0" y="19200"/>
                  </a:cubicBezTo>
                  <a:cubicBezTo>
                    <a:pt x="0" y="2400"/>
                    <a:pt x="0" y="2400"/>
                    <a:pt x="0" y="2400"/>
                  </a:cubicBezTo>
                  <a:cubicBezTo>
                    <a:pt x="0" y="1050"/>
                    <a:pt x="700" y="0"/>
                    <a:pt x="1600" y="0"/>
                  </a:cubicBezTo>
                  <a:cubicBezTo>
                    <a:pt x="20000" y="0"/>
                    <a:pt x="20000" y="0"/>
                    <a:pt x="20000" y="0"/>
                  </a:cubicBezTo>
                  <a:cubicBezTo>
                    <a:pt x="20900" y="0"/>
                    <a:pt x="21600" y="1050"/>
                    <a:pt x="21600" y="2400"/>
                  </a:cubicBezTo>
                  <a:lnTo>
                    <a:pt x="21600" y="192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779" name="Group 1779"/>
          <p:cNvGrpSpPr/>
          <p:nvPr/>
        </p:nvGrpSpPr>
        <p:grpSpPr>
          <a:xfrm>
            <a:off x="2521738" y="3015330"/>
            <a:ext cx="330558" cy="330557"/>
            <a:chOff x="0" y="0"/>
            <a:chExt cx="330556" cy="330556"/>
          </a:xfrm>
        </p:grpSpPr>
        <p:sp>
          <p:nvSpPr>
            <p:cNvPr id="1760" name="Shape 1760"/>
            <p:cNvSpPr/>
            <p:nvPr/>
          </p:nvSpPr>
          <p:spPr>
            <a:xfrm>
              <a:off x="0" y="0"/>
              <a:ext cx="193919" cy="33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490"/>
                  </a:moveTo>
                  <a:cubicBezTo>
                    <a:pt x="21600" y="652"/>
                    <a:pt x="20488" y="0"/>
                    <a:pt x="19059" y="0"/>
                  </a:cubicBezTo>
                  <a:cubicBezTo>
                    <a:pt x="2541" y="0"/>
                    <a:pt x="2541" y="0"/>
                    <a:pt x="2541" y="0"/>
                  </a:cubicBezTo>
                  <a:cubicBezTo>
                    <a:pt x="1112" y="0"/>
                    <a:pt x="0" y="652"/>
                    <a:pt x="0" y="1490"/>
                  </a:cubicBezTo>
                  <a:cubicBezTo>
                    <a:pt x="0" y="20110"/>
                    <a:pt x="0" y="20110"/>
                    <a:pt x="0" y="20110"/>
                  </a:cubicBezTo>
                  <a:cubicBezTo>
                    <a:pt x="0" y="20948"/>
                    <a:pt x="1112" y="21600"/>
                    <a:pt x="2541" y="21600"/>
                  </a:cubicBezTo>
                  <a:cubicBezTo>
                    <a:pt x="19059" y="21600"/>
                    <a:pt x="19059" y="21600"/>
                    <a:pt x="19059" y="21600"/>
                  </a:cubicBezTo>
                  <a:cubicBezTo>
                    <a:pt x="20488" y="21600"/>
                    <a:pt x="21600" y="20948"/>
                    <a:pt x="21600" y="20110"/>
                  </a:cubicBezTo>
                  <a:lnTo>
                    <a:pt x="21600" y="149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61" name="Shape 1761"/>
            <p:cNvSpPr/>
            <p:nvPr/>
          </p:nvSpPr>
          <p:spPr>
            <a:xfrm>
              <a:off x="0" y="193918"/>
              <a:ext cx="193919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2650" y="227928"/>
              <a:ext cx="68619" cy="6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63" name="Shape 1763"/>
            <p:cNvSpPr/>
            <p:nvPr/>
          </p:nvSpPr>
          <p:spPr>
            <a:xfrm>
              <a:off x="85324" y="245232"/>
              <a:ext cx="28641" cy="34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098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64" name="Shape 1764"/>
            <p:cNvSpPr/>
            <p:nvPr/>
          </p:nvSpPr>
          <p:spPr>
            <a:xfrm>
              <a:off x="34010" y="15931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65" name="Shape 1765"/>
            <p:cNvSpPr/>
            <p:nvPr/>
          </p:nvSpPr>
          <p:spPr>
            <a:xfrm>
              <a:off x="34010" y="136637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34010" y="113964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67" name="Shape 1767"/>
            <p:cNvSpPr/>
            <p:nvPr/>
          </p:nvSpPr>
          <p:spPr>
            <a:xfrm>
              <a:off x="79357" y="159311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68" name="Shape 1768"/>
            <p:cNvSpPr/>
            <p:nvPr/>
          </p:nvSpPr>
          <p:spPr>
            <a:xfrm>
              <a:off x="79357" y="136637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69" name="Shape 1769"/>
            <p:cNvSpPr/>
            <p:nvPr/>
          </p:nvSpPr>
          <p:spPr>
            <a:xfrm>
              <a:off x="79357" y="113964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70" name="Shape 1770"/>
            <p:cNvSpPr/>
            <p:nvPr/>
          </p:nvSpPr>
          <p:spPr>
            <a:xfrm>
              <a:off x="125300" y="15931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71" name="Shape 1771"/>
            <p:cNvSpPr/>
            <p:nvPr/>
          </p:nvSpPr>
          <p:spPr>
            <a:xfrm>
              <a:off x="125300" y="136637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72" name="Shape 1772"/>
            <p:cNvSpPr/>
            <p:nvPr/>
          </p:nvSpPr>
          <p:spPr>
            <a:xfrm>
              <a:off x="125300" y="113964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73" name="Shape 1773"/>
            <p:cNvSpPr/>
            <p:nvPr/>
          </p:nvSpPr>
          <p:spPr>
            <a:xfrm>
              <a:off x="34010" y="9129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74" name="Shape 1774"/>
            <p:cNvSpPr/>
            <p:nvPr/>
          </p:nvSpPr>
          <p:spPr>
            <a:xfrm>
              <a:off x="125300" y="9129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75" name="Shape 1775"/>
            <p:cNvSpPr/>
            <p:nvPr/>
          </p:nvSpPr>
          <p:spPr>
            <a:xfrm>
              <a:off x="34010" y="68020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296546" y="79357"/>
              <a:ext cx="34011" cy="79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971"/>
                  </a:moveTo>
                  <a:cubicBezTo>
                    <a:pt x="21600" y="19671"/>
                    <a:pt x="17100" y="21600"/>
                    <a:pt x="10800" y="21600"/>
                  </a:cubicBezTo>
                  <a:lnTo>
                    <a:pt x="10800" y="21600"/>
                  </a:lnTo>
                  <a:cubicBezTo>
                    <a:pt x="4500" y="21600"/>
                    <a:pt x="0" y="19671"/>
                    <a:pt x="0" y="16971"/>
                  </a:cubicBezTo>
                  <a:cubicBezTo>
                    <a:pt x="0" y="4629"/>
                    <a:pt x="0" y="4629"/>
                    <a:pt x="0" y="4629"/>
                  </a:cubicBezTo>
                  <a:cubicBezTo>
                    <a:pt x="0" y="1929"/>
                    <a:pt x="4500" y="0"/>
                    <a:pt x="10800" y="0"/>
                  </a:cubicBezTo>
                  <a:lnTo>
                    <a:pt x="10800" y="0"/>
                  </a:lnTo>
                  <a:cubicBezTo>
                    <a:pt x="17100" y="0"/>
                    <a:pt x="21600" y="1929"/>
                    <a:pt x="21600" y="4629"/>
                  </a:cubicBezTo>
                  <a:lnTo>
                    <a:pt x="21600" y="16971"/>
                  </a:lnTo>
                  <a:close/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77" name="Shape 1777"/>
            <p:cNvSpPr/>
            <p:nvPr/>
          </p:nvSpPr>
          <p:spPr>
            <a:xfrm>
              <a:off x="273872" y="96660"/>
              <a:ext cx="22674" cy="45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450" y="21600"/>
                    <a:pt x="0" y="16875"/>
                    <a:pt x="0" y="10800"/>
                  </a:cubicBezTo>
                  <a:cubicBezTo>
                    <a:pt x="0" y="4725"/>
                    <a:pt x="9450" y="0"/>
                    <a:pt x="21600" y="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78" name="Shape 1778"/>
            <p:cNvSpPr/>
            <p:nvPr/>
          </p:nvSpPr>
          <p:spPr>
            <a:xfrm>
              <a:off x="193918" y="44153"/>
              <a:ext cx="125302" cy="256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00"/>
                  </a:moveTo>
                  <a:cubicBezTo>
                    <a:pt x="21600" y="18240"/>
                    <a:pt x="21600" y="18240"/>
                    <a:pt x="21600" y="18240"/>
                  </a:cubicBezTo>
                  <a:cubicBezTo>
                    <a:pt x="21600" y="20160"/>
                    <a:pt x="18409" y="21600"/>
                    <a:pt x="14727" y="21600"/>
                  </a:cubicBezTo>
                  <a:cubicBezTo>
                    <a:pt x="11045" y="21600"/>
                    <a:pt x="7855" y="20160"/>
                    <a:pt x="7855" y="18240"/>
                  </a:cubicBezTo>
                  <a:cubicBezTo>
                    <a:pt x="7855" y="1920"/>
                    <a:pt x="7855" y="1920"/>
                    <a:pt x="7855" y="1920"/>
                  </a:cubicBezTo>
                  <a:cubicBezTo>
                    <a:pt x="7855" y="840"/>
                    <a:pt x="6136" y="0"/>
                    <a:pt x="392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783" name="Group 1783"/>
          <p:cNvGrpSpPr/>
          <p:nvPr/>
        </p:nvGrpSpPr>
        <p:grpSpPr>
          <a:xfrm>
            <a:off x="2396740" y="516604"/>
            <a:ext cx="182342" cy="153956"/>
            <a:chOff x="0" y="0"/>
            <a:chExt cx="182341" cy="153954"/>
          </a:xfrm>
        </p:grpSpPr>
        <p:sp>
          <p:nvSpPr>
            <p:cNvPr id="1780" name="Shape 1780"/>
            <p:cNvSpPr/>
            <p:nvPr/>
          </p:nvSpPr>
          <p:spPr>
            <a:xfrm>
              <a:off x="0" y="105864"/>
              <a:ext cx="182342" cy="48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004" y="11100"/>
                  </a:moveTo>
                  <a:lnTo>
                    <a:pt x="7477" y="11100"/>
                  </a:lnTo>
                  <a:lnTo>
                    <a:pt x="7477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4004" y="0"/>
                  </a:lnTo>
                  <a:lnTo>
                    <a:pt x="14004" y="111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81" name="Shape 1781"/>
            <p:cNvSpPr/>
            <p:nvPr/>
          </p:nvSpPr>
          <p:spPr>
            <a:xfrm>
              <a:off x="73470" y="105865"/>
              <a:ext cx="47098" cy="14361"/>
            </a:xfrm>
            <a:prstGeom prst="rect">
              <a:avLst/>
            </a:pr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82" name="Shape 1782"/>
            <p:cNvSpPr/>
            <p:nvPr/>
          </p:nvSpPr>
          <p:spPr>
            <a:xfrm>
              <a:off x="0" y="0"/>
              <a:ext cx="182342" cy="9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982" y="8006"/>
                  </a:moveTo>
                  <a:lnTo>
                    <a:pt x="15982" y="0"/>
                  </a:lnTo>
                  <a:lnTo>
                    <a:pt x="10800" y="0"/>
                  </a:lnTo>
                  <a:lnTo>
                    <a:pt x="5459" y="0"/>
                  </a:lnTo>
                  <a:lnTo>
                    <a:pt x="5459" y="8006"/>
                  </a:lnTo>
                  <a:lnTo>
                    <a:pt x="0" y="8006"/>
                  </a:lnTo>
                  <a:lnTo>
                    <a:pt x="0" y="21600"/>
                  </a:lnTo>
                  <a:lnTo>
                    <a:pt x="7477" y="21600"/>
                  </a:lnTo>
                  <a:lnTo>
                    <a:pt x="10800" y="21600"/>
                  </a:lnTo>
                  <a:lnTo>
                    <a:pt x="14004" y="21600"/>
                  </a:lnTo>
                  <a:lnTo>
                    <a:pt x="21600" y="21600"/>
                  </a:lnTo>
                  <a:lnTo>
                    <a:pt x="21600" y="8006"/>
                  </a:lnTo>
                  <a:lnTo>
                    <a:pt x="15982" y="8006"/>
                  </a:lnTo>
                  <a:close/>
                  <a:moveTo>
                    <a:pt x="14202" y="8006"/>
                  </a:moveTo>
                  <a:lnTo>
                    <a:pt x="10800" y="8006"/>
                  </a:lnTo>
                  <a:lnTo>
                    <a:pt x="7358" y="8006"/>
                  </a:lnTo>
                  <a:lnTo>
                    <a:pt x="7358" y="3625"/>
                  </a:lnTo>
                  <a:lnTo>
                    <a:pt x="10800" y="3625"/>
                  </a:lnTo>
                  <a:lnTo>
                    <a:pt x="14202" y="3625"/>
                  </a:lnTo>
                  <a:lnTo>
                    <a:pt x="14202" y="80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784" name="Shape 1784"/>
          <p:cNvSpPr/>
          <p:nvPr/>
        </p:nvSpPr>
        <p:spPr>
          <a:xfrm>
            <a:off x="4267258" y="5278042"/>
            <a:ext cx="622890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4000">
                <a:solidFill>
                  <a:srgbClr val="70BF41"/>
                </a:solidFill>
              </a:rPr>
              <a:t>Why Do I Need To </a:t>
            </a:r>
            <a:r>
              <a:rPr b="1" sz="4000">
                <a:solidFill>
                  <a:srgbClr val="53585F"/>
                </a:solidFill>
              </a:rPr>
              <a:t>Know?</a:t>
            </a:r>
          </a:p>
        </p:txBody>
      </p:sp>
    </p:spTree>
  </p:cSld>
  <p:clrMapOvr>
    <a:masterClrMapping/>
  </p:clrMapOvr>
  <p:transition spd="fast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300"/>
                                        <p:tgtEl>
                                          <p:spTgt spid="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Shape 1786"/>
          <p:cNvSpPr/>
          <p:nvPr>
            <p:ph type="body" idx="1"/>
          </p:nvPr>
        </p:nvSpPr>
        <p:spPr>
          <a:xfrm>
            <a:off x="267516" y="8087901"/>
            <a:ext cx="11704322" cy="643692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400">
                <a:solidFill>
                  <a:srgbClr val="53585F"/>
                </a:solidFill>
              </a:rPr>
              <a:t>Evade The Hype…..</a:t>
            </a:r>
          </a:p>
        </p:txBody>
      </p:sp>
    </p:spTree>
  </p:cSld>
  <p:clrMapOvr>
    <a:masterClrMapping/>
  </p:clrMapOvr>
  <p:transition spd="fast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6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Shape 1788"/>
          <p:cNvSpPr/>
          <p:nvPr/>
        </p:nvSpPr>
        <p:spPr>
          <a:xfrm flipH="1">
            <a:off x="1935547" y="5116890"/>
            <a:ext cx="893868" cy="192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783" y="0"/>
                </a:moveTo>
                <a:cubicBezTo>
                  <a:pt x="2817" y="0"/>
                  <a:pt x="2817" y="0"/>
                  <a:pt x="2817" y="0"/>
                </a:cubicBezTo>
                <a:cubicBezTo>
                  <a:pt x="939" y="0"/>
                  <a:pt x="0" y="4320"/>
                  <a:pt x="0" y="8640"/>
                </a:cubicBezTo>
                <a:cubicBezTo>
                  <a:pt x="0" y="17280"/>
                  <a:pt x="939" y="21600"/>
                  <a:pt x="2817" y="21600"/>
                </a:cubicBezTo>
                <a:cubicBezTo>
                  <a:pt x="18783" y="21600"/>
                  <a:pt x="18783" y="21600"/>
                  <a:pt x="18783" y="21600"/>
                </a:cubicBezTo>
                <a:cubicBezTo>
                  <a:pt x="20661" y="21600"/>
                  <a:pt x="21600" y="17280"/>
                  <a:pt x="21600" y="8640"/>
                </a:cubicBezTo>
                <a:cubicBezTo>
                  <a:pt x="21600" y="4320"/>
                  <a:pt x="20661" y="0"/>
                  <a:pt x="18783" y="0"/>
                </a:cubicBezTo>
                <a:close/>
              </a:path>
            </a:pathLst>
          </a:custGeom>
          <a:solidFill>
            <a:srgbClr val="929292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89" name="Shape 1789"/>
          <p:cNvSpPr/>
          <p:nvPr/>
        </p:nvSpPr>
        <p:spPr>
          <a:xfrm flipH="1">
            <a:off x="1701260" y="4718127"/>
            <a:ext cx="1362440" cy="320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438"/>
                </a:lnTo>
                <a:cubicBezTo>
                  <a:pt x="21600" y="13021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3021"/>
                  <a:pt x="0" y="2438"/>
                </a:cubicBez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90" name="Shape 1790"/>
          <p:cNvSpPr/>
          <p:nvPr/>
        </p:nvSpPr>
        <p:spPr>
          <a:xfrm flipH="1">
            <a:off x="2078598" y="5387771"/>
            <a:ext cx="607767" cy="129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581" y="448"/>
                </a:lnTo>
                <a:cubicBezTo>
                  <a:pt x="20555" y="12520"/>
                  <a:pt x="16118" y="21600"/>
                  <a:pt x="10800" y="21600"/>
                </a:cubicBezTo>
                <a:cubicBezTo>
                  <a:pt x="5482" y="21600"/>
                  <a:pt x="1045" y="12520"/>
                  <a:pt x="19" y="448"/>
                </a:cubicBez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91" name="Shape 1791"/>
          <p:cNvSpPr/>
          <p:nvPr/>
        </p:nvSpPr>
        <p:spPr>
          <a:xfrm>
            <a:off x="2520950" y="731060"/>
            <a:ext cx="165413" cy="55727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92" name="Shape 1792"/>
          <p:cNvSpPr/>
          <p:nvPr/>
        </p:nvSpPr>
        <p:spPr>
          <a:xfrm>
            <a:off x="2538818" y="683017"/>
            <a:ext cx="902240" cy="411703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93" name="Shape 1793"/>
          <p:cNvSpPr/>
          <p:nvPr/>
        </p:nvSpPr>
        <p:spPr>
          <a:xfrm flipH="1">
            <a:off x="1795462" y="1733949"/>
            <a:ext cx="587020" cy="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94" name="Shape 1794"/>
          <p:cNvSpPr/>
          <p:nvPr/>
        </p:nvSpPr>
        <p:spPr>
          <a:xfrm flipH="1">
            <a:off x="3257665" y="2209328"/>
            <a:ext cx="355713" cy="379692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95" name="Shape 1795"/>
          <p:cNvSpPr/>
          <p:nvPr/>
        </p:nvSpPr>
        <p:spPr>
          <a:xfrm flipH="1">
            <a:off x="2829415" y="2826149"/>
            <a:ext cx="234286" cy="767196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96" name="Shape 1796"/>
          <p:cNvSpPr/>
          <p:nvPr/>
        </p:nvSpPr>
        <p:spPr>
          <a:xfrm flipH="1">
            <a:off x="2376245" y="2762649"/>
            <a:ext cx="507311" cy="17145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97" name="Shape 1797"/>
          <p:cNvSpPr/>
          <p:nvPr/>
        </p:nvSpPr>
        <p:spPr>
          <a:xfrm flipH="1">
            <a:off x="2239733" y="1882958"/>
            <a:ext cx="424646" cy="84873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98" name="Shape 1798"/>
          <p:cNvSpPr/>
          <p:nvPr/>
        </p:nvSpPr>
        <p:spPr>
          <a:xfrm flipV="1">
            <a:off x="960929" y="1861043"/>
            <a:ext cx="478999" cy="205520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99" name="Shape 1799"/>
          <p:cNvSpPr/>
          <p:nvPr/>
        </p:nvSpPr>
        <p:spPr>
          <a:xfrm>
            <a:off x="1691456" y="1978752"/>
            <a:ext cx="310382" cy="74655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0" name="Shape 1800"/>
          <p:cNvSpPr/>
          <p:nvPr/>
        </p:nvSpPr>
        <p:spPr>
          <a:xfrm flipH="1" flipV="1">
            <a:off x="1510776" y="1009697"/>
            <a:ext cx="109186" cy="64567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1" name="Shape 1801"/>
          <p:cNvSpPr/>
          <p:nvPr/>
        </p:nvSpPr>
        <p:spPr>
          <a:xfrm>
            <a:off x="1208163" y="2969024"/>
            <a:ext cx="526759" cy="761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2" name="Shape 1802"/>
          <p:cNvSpPr/>
          <p:nvPr/>
        </p:nvSpPr>
        <p:spPr>
          <a:xfrm flipH="1" flipV="1">
            <a:off x="2829413" y="3825799"/>
            <a:ext cx="350349" cy="39695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3" name="Shape 1803"/>
          <p:cNvSpPr/>
          <p:nvPr/>
        </p:nvSpPr>
        <p:spPr>
          <a:xfrm flipH="1">
            <a:off x="2121148" y="3704529"/>
            <a:ext cx="614179" cy="26612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4" name="Shape 1804"/>
          <p:cNvSpPr/>
          <p:nvPr/>
        </p:nvSpPr>
        <p:spPr>
          <a:xfrm flipV="1">
            <a:off x="1981199" y="3291582"/>
            <a:ext cx="20639" cy="44103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5" name="Shape 1805"/>
          <p:cNvSpPr/>
          <p:nvPr/>
        </p:nvSpPr>
        <p:spPr>
          <a:xfrm flipH="1">
            <a:off x="1439927" y="3209746"/>
            <a:ext cx="261336" cy="51808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6" name="Shape 1806"/>
          <p:cNvSpPr/>
          <p:nvPr/>
        </p:nvSpPr>
        <p:spPr>
          <a:xfrm flipH="1">
            <a:off x="1668152" y="4180395"/>
            <a:ext cx="195399" cy="21688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7" name="Shape 1807"/>
          <p:cNvSpPr/>
          <p:nvPr/>
        </p:nvSpPr>
        <p:spPr>
          <a:xfrm flipH="1">
            <a:off x="2478087" y="3825799"/>
            <a:ext cx="216970" cy="74806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8" name="Shape 1808"/>
          <p:cNvSpPr/>
          <p:nvPr/>
        </p:nvSpPr>
        <p:spPr>
          <a:xfrm>
            <a:off x="2093526" y="4105874"/>
            <a:ext cx="313876" cy="9108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9" name="Shape 1809"/>
          <p:cNvSpPr/>
          <p:nvPr/>
        </p:nvSpPr>
        <p:spPr>
          <a:xfrm flipH="1">
            <a:off x="2872856" y="4252518"/>
            <a:ext cx="317037" cy="20631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0" name="Shape 1810"/>
          <p:cNvSpPr/>
          <p:nvPr/>
        </p:nvSpPr>
        <p:spPr>
          <a:xfrm>
            <a:off x="2883554" y="3709592"/>
            <a:ext cx="476201" cy="8185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1" name="Shape 1811"/>
          <p:cNvSpPr/>
          <p:nvPr/>
        </p:nvSpPr>
        <p:spPr>
          <a:xfrm flipH="1" flipV="1">
            <a:off x="2829413" y="2297510"/>
            <a:ext cx="133889" cy="278730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2" name="Shape 1812"/>
          <p:cNvSpPr/>
          <p:nvPr/>
        </p:nvSpPr>
        <p:spPr>
          <a:xfrm flipH="1">
            <a:off x="3713162" y="2177991"/>
            <a:ext cx="39856" cy="78587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3" name="Shape 1813"/>
          <p:cNvSpPr/>
          <p:nvPr/>
        </p:nvSpPr>
        <p:spPr>
          <a:xfrm>
            <a:off x="3173513" y="2848374"/>
            <a:ext cx="295664" cy="56090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4" name="Shape 1814"/>
          <p:cNvSpPr/>
          <p:nvPr/>
        </p:nvSpPr>
        <p:spPr>
          <a:xfrm flipH="1" flipV="1">
            <a:off x="926612" y="2610246"/>
            <a:ext cx="169308" cy="218676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5" name="Shape 1815"/>
          <p:cNvSpPr/>
          <p:nvPr/>
        </p:nvSpPr>
        <p:spPr>
          <a:xfrm flipH="1">
            <a:off x="1011676" y="888868"/>
            <a:ext cx="412865" cy="39946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6" name="Shape 1816"/>
          <p:cNvSpPr/>
          <p:nvPr/>
        </p:nvSpPr>
        <p:spPr>
          <a:xfrm flipH="1" flipV="1">
            <a:off x="1005695" y="1631253"/>
            <a:ext cx="546880" cy="391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7" name="Shape 1817"/>
          <p:cNvSpPr/>
          <p:nvPr/>
        </p:nvSpPr>
        <p:spPr>
          <a:xfrm flipV="1">
            <a:off x="1719003" y="940546"/>
            <a:ext cx="430667" cy="78881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8" name="Shape 1818"/>
          <p:cNvSpPr/>
          <p:nvPr/>
        </p:nvSpPr>
        <p:spPr>
          <a:xfrm flipH="1" flipV="1">
            <a:off x="2329979" y="1165624"/>
            <a:ext cx="107973" cy="12972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9" name="Shape 1819"/>
          <p:cNvSpPr/>
          <p:nvPr/>
        </p:nvSpPr>
        <p:spPr>
          <a:xfrm flipH="1" flipV="1">
            <a:off x="2173289" y="574507"/>
            <a:ext cx="347662" cy="3765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0" name="Shape 1820"/>
          <p:cNvSpPr/>
          <p:nvPr/>
        </p:nvSpPr>
        <p:spPr>
          <a:xfrm flipH="1">
            <a:off x="3328987" y="1158533"/>
            <a:ext cx="140190" cy="26577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1" name="Shape 1821"/>
          <p:cNvSpPr/>
          <p:nvPr/>
        </p:nvSpPr>
        <p:spPr>
          <a:xfrm>
            <a:off x="3004588" y="1655371"/>
            <a:ext cx="464589" cy="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2" name="Shape 1822"/>
          <p:cNvSpPr/>
          <p:nvPr/>
        </p:nvSpPr>
        <p:spPr>
          <a:xfrm flipV="1">
            <a:off x="1195579" y="3029626"/>
            <a:ext cx="4923" cy="258139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3" name="Shape 1823"/>
          <p:cNvSpPr/>
          <p:nvPr/>
        </p:nvSpPr>
        <p:spPr>
          <a:xfrm flipH="1">
            <a:off x="1662111" y="3732612"/>
            <a:ext cx="638177" cy="6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AAD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4" name="Shape 1824"/>
          <p:cNvSpPr/>
          <p:nvPr/>
        </p:nvSpPr>
        <p:spPr>
          <a:xfrm flipH="1">
            <a:off x="2520950" y="3465912"/>
            <a:ext cx="488951" cy="4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5" name="Shape 1825"/>
          <p:cNvSpPr/>
          <p:nvPr/>
        </p:nvSpPr>
        <p:spPr>
          <a:xfrm flipH="1">
            <a:off x="1604962" y="2588024"/>
            <a:ext cx="887413" cy="88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6" name="Shape 1826"/>
          <p:cNvSpPr/>
          <p:nvPr/>
        </p:nvSpPr>
        <p:spPr>
          <a:xfrm flipH="1">
            <a:off x="2767012" y="2413399"/>
            <a:ext cx="639763" cy="6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0E139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7" name="Shape 1827"/>
          <p:cNvSpPr/>
          <p:nvPr/>
        </p:nvSpPr>
        <p:spPr>
          <a:xfrm flipH="1">
            <a:off x="3500437" y="1827612"/>
            <a:ext cx="487363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8" name="Shape 1828"/>
          <p:cNvSpPr/>
          <p:nvPr/>
        </p:nvSpPr>
        <p:spPr>
          <a:xfrm flipH="1">
            <a:off x="3328986" y="978299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9" name="Shape 1829"/>
          <p:cNvSpPr/>
          <p:nvPr/>
        </p:nvSpPr>
        <p:spPr>
          <a:xfrm flipH="1">
            <a:off x="2308223" y="1165624"/>
            <a:ext cx="885827" cy="885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AAD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0" name="Shape 1830"/>
          <p:cNvSpPr/>
          <p:nvPr/>
        </p:nvSpPr>
        <p:spPr>
          <a:xfrm flipH="1">
            <a:off x="1320800" y="1475187"/>
            <a:ext cx="639763" cy="639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0E139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1" name="Shape 1831"/>
          <p:cNvSpPr/>
          <p:nvPr/>
        </p:nvSpPr>
        <p:spPr>
          <a:xfrm flipH="1">
            <a:off x="1309686" y="700487"/>
            <a:ext cx="485777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2" name="Shape 1832"/>
          <p:cNvSpPr/>
          <p:nvPr/>
        </p:nvSpPr>
        <p:spPr>
          <a:xfrm flipH="1">
            <a:off x="989011" y="2762649"/>
            <a:ext cx="339727" cy="342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3" name="Shape 1833"/>
          <p:cNvSpPr/>
          <p:nvPr/>
        </p:nvSpPr>
        <p:spPr>
          <a:xfrm flipH="1">
            <a:off x="2308223" y="446485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4" name="Shape 1834"/>
          <p:cNvSpPr/>
          <p:nvPr/>
        </p:nvSpPr>
        <p:spPr>
          <a:xfrm flipH="1">
            <a:off x="752473" y="1913337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5" name="Shape 1835"/>
          <p:cNvSpPr/>
          <p:nvPr/>
        </p:nvSpPr>
        <p:spPr>
          <a:xfrm flipH="1">
            <a:off x="3009898" y="4062812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6" name="Shape 1836"/>
          <p:cNvSpPr/>
          <p:nvPr/>
        </p:nvSpPr>
        <p:spPr>
          <a:xfrm flipV="1">
            <a:off x="3383137" y="1542494"/>
            <a:ext cx="521621" cy="12891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7" name="Shape 1837"/>
          <p:cNvSpPr/>
          <p:nvPr/>
        </p:nvSpPr>
        <p:spPr>
          <a:xfrm>
            <a:off x="2060497" y="877118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8" name="Shape 1838"/>
          <p:cNvSpPr/>
          <p:nvPr/>
        </p:nvSpPr>
        <p:spPr>
          <a:xfrm>
            <a:off x="3308144" y="1567467"/>
            <a:ext cx="181875" cy="181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9" name="Shape 1839"/>
          <p:cNvSpPr/>
          <p:nvPr/>
        </p:nvSpPr>
        <p:spPr>
          <a:xfrm>
            <a:off x="1532331" y="4373979"/>
            <a:ext cx="159127" cy="159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17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0" name="Shape 1840"/>
          <p:cNvSpPr/>
          <p:nvPr/>
        </p:nvSpPr>
        <p:spPr>
          <a:xfrm>
            <a:off x="2735326" y="4429909"/>
            <a:ext cx="161033" cy="16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1" name="Shape 1841"/>
          <p:cNvSpPr/>
          <p:nvPr/>
        </p:nvSpPr>
        <p:spPr>
          <a:xfrm>
            <a:off x="2421148" y="4518947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2" name="Shape 1842"/>
          <p:cNvSpPr/>
          <p:nvPr/>
        </p:nvSpPr>
        <p:spPr>
          <a:xfrm>
            <a:off x="2378053" y="4158620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3" name="Shape 1843"/>
          <p:cNvSpPr/>
          <p:nvPr/>
        </p:nvSpPr>
        <p:spPr>
          <a:xfrm>
            <a:off x="3197746" y="3661198"/>
            <a:ext cx="215319" cy="215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4" name="Shape 1844"/>
          <p:cNvSpPr/>
          <p:nvPr/>
        </p:nvSpPr>
        <p:spPr>
          <a:xfrm>
            <a:off x="2710151" y="2148789"/>
            <a:ext cx="161033" cy="16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5" name="Shape 1845"/>
          <p:cNvSpPr/>
          <p:nvPr/>
        </p:nvSpPr>
        <p:spPr>
          <a:xfrm>
            <a:off x="2266502" y="1097178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6" name="Shape 1846"/>
          <p:cNvSpPr/>
          <p:nvPr/>
        </p:nvSpPr>
        <p:spPr>
          <a:xfrm>
            <a:off x="2054665" y="506000"/>
            <a:ext cx="132965" cy="132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7" name="Shape 1847"/>
          <p:cNvSpPr/>
          <p:nvPr/>
        </p:nvSpPr>
        <p:spPr>
          <a:xfrm>
            <a:off x="3257917" y="1360871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8" name="Shape 1848"/>
          <p:cNvSpPr/>
          <p:nvPr/>
        </p:nvSpPr>
        <p:spPr>
          <a:xfrm>
            <a:off x="3788355" y="1487725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9" name="Shape 1849"/>
          <p:cNvSpPr/>
          <p:nvPr/>
        </p:nvSpPr>
        <p:spPr>
          <a:xfrm>
            <a:off x="1366044" y="3720041"/>
            <a:ext cx="111799" cy="111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17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50" name="Shape 1850"/>
          <p:cNvSpPr/>
          <p:nvPr/>
        </p:nvSpPr>
        <p:spPr>
          <a:xfrm>
            <a:off x="828028" y="1542422"/>
            <a:ext cx="177669" cy="177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444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51" name="Shape 1851"/>
          <p:cNvSpPr/>
          <p:nvPr/>
        </p:nvSpPr>
        <p:spPr>
          <a:xfrm>
            <a:off x="3649736" y="2923133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52" name="Shape 1852"/>
          <p:cNvSpPr/>
          <p:nvPr/>
        </p:nvSpPr>
        <p:spPr>
          <a:xfrm>
            <a:off x="3420687" y="3386401"/>
            <a:ext cx="117239" cy="117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53" name="Shape 1853"/>
          <p:cNvSpPr/>
          <p:nvPr/>
        </p:nvSpPr>
        <p:spPr>
          <a:xfrm>
            <a:off x="1140667" y="3246535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54" name="Shape 1854"/>
          <p:cNvSpPr/>
          <p:nvPr/>
        </p:nvSpPr>
        <p:spPr>
          <a:xfrm>
            <a:off x="825939" y="2504444"/>
            <a:ext cx="132965" cy="132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55" name="Shape 1855"/>
          <p:cNvSpPr/>
          <p:nvPr/>
        </p:nvSpPr>
        <p:spPr>
          <a:xfrm>
            <a:off x="922824" y="1256220"/>
            <a:ext cx="126855" cy="126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867" name="Group 1867"/>
          <p:cNvGrpSpPr/>
          <p:nvPr/>
        </p:nvGrpSpPr>
        <p:grpSpPr>
          <a:xfrm>
            <a:off x="1526604" y="1614696"/>
            <a:ext cx="205963" cy="326427"/>
            <a:chOff x="0" y="0"/>
            <a:chExt cx="205962" cy="326426"/>
          </a:xfrm>
        </p:grpSpPr>
        <p:sp>
          <p:nvSpPr>
            <p:cNvPr id="1856" name="Shape 1856"/>
            <p:cNvSpPr/>
            <p:nvPr/>
          </p:nvSpPr>
          <p:spPr>
            <a:xfrm>
              <a:off x="0" y="44780"/>
              <a:ext cx="68350" cy="281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440"/>
                  </a:moveTo>
                  <a:cubicBezTo>
                    <a:pt x="21600" y="20628"/>
                    <a:pt x="16200" y="21600"/>
                    <a:pt x="11250" y="21600"/>
                  </a:cubicBezTo>
                  <a:cubicBezTo>
                    <a:pt x="6300" y="21600"/>
                    <a:pt x="0" y="20628"/>
                    <a:pt x="0" y="19440"/>
                  </a:cubicBezTo>
                  <a:cubicBezTo>
                    <a:pt x="0" y="5184"/>
                    <a:pt x="0" y="5184"/>
                    <a:pt x="0" y="5184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21600" y="5184"/>
                    <a:pt x="21600" y="5184"/>
                    <a:pt x="21600" y="5184"/>
                  </a:cubicBezTo>
                  <a:lnTo>
                    <a:pt x="21600" y="1944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57" name="Shape 1857"/>
            <p:cNvSpPr/>
            <p:nvPr/>
          </p:nvSpPr>
          <p:spPr>
            <a:xfrm>
              <a:off x="0" y="281645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58" name="Shape 1858"/>
            <p:cNvSpPr/>
            <p:nvPr/>
          </p:nvSpPr>
          <p:spPr>
            <a:xfrm>
              <a:off x="0" y="259255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59" name="Shape 1859"/>
            <p:cNvSpPr/>
            <p:nvPr/>
          </p:nvSpPr>
          <p:spPr>
            <a:xfrm>
              <a:off x="102523" y="0"/>
              <a:ext cx="103440" cy="326427"/>
            </a:xfrm>
            <a:prstGeom prst="rect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60" name="Shape 1860"/>
            <p:cNvSpPr/>
            <p:nvPr/>
          </p:nvSpPr>
          <p:spPr>
            <a:xfrm>
              <a:off x="102523" y="44780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61" name="Shape 1861"/>
            <p:cNvSpPr/>
            <p:nvPr/>
          </p:nvSpPr>
          <p:spPr>
            <a:xfrm>
              <a:off x="102523" y="101345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62" name="Shape 1862"/>
            <p:cNvSpPr/>
            <p:nvPr/>
          </p:nvSpPr>
          <p:spPr>
            <a:xfrm>
              <a:off x="102523" y="157321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63" name="Shape 1863"/>
            <p:cNvSpPr/>
            <p:nvPr/>
          </p:nvSpPr>
          <p:spPr>
            <a:xfrm>
              <a:off x="102523" y="213885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64" name="Shape 1864"/>
            <p:cNvSpPr/>
            <p:nvPr/>
          </p:nvSpPr>
          <p:spPr>
            <a:xfrm>
              <a:off x="102523" y="270450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65" name="Shape 1865"/>
            <p:cNvSpPr/>
            <p:nvPr/>
          </p:nvSpPr>
          <p:spPr>
            <a:xfrm>
              <a:off x="0" y="112540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66" name="Shape 1866"/>
            <p:cNvSpPr/>
            <p:nvPr/>
          </p:nvSpPr>
          <p:spPr>
            <a:xfrm flipH="1">
              <a:off x="34174" y="112540"/>
              <a:ext cx="1" cy="146716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868" name="Shape 1868"/>
          <p:cNvSpPr/>
          <p:nvPr/>
        </p:nvSpPr>
        <p:spPr>
          <a:xfrm>
            <a:off x="1863550" y="2859013"/>
            <a:ext cx="350050" cy="343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588" y="8365"/>
                </a:moveTo>
                <a:cubicBezTo>
                  <a:pt x="18069" y="6988"/>
                  <a:pt x="18069" y="6988"/>
                  <a:pt x="18069" y="6988"/>
                </a:cubicBezTo>
                <a:cubicBezTo>
                  <a:pt x="18069" y="6988"/>
                  <a:pt x="19315" y="4129"/>
                  <a:pt x="19212" y="4024"/>
                </a:cubicBezTo>
                <a:cubicBezTo>
                  <a:pt x="17550" y="2329"/>
                  <a:pt x="17550" y="2329"/>
                  <a:pt x="17550" y="2329"/>
                </a:cubicBezTo>
                <a:cubicBezTo>
                  <a:pt x="17446" y="2224"/>
                  <a:pt x="14538" y="3494"/>
                  <a:pt x="14538" y="3494"/>
                </a:cubicBezTo>
                <a:cubicBezTo>
                  <a:pt x="13292" y="2965"/>
                  <a:pt x="13292" y="2965"/>
                  <a:pt x="13292" y="2965"/>
                </a:cubicBezTo>
                <a:cubicBezTo>
                  <a:pt x="13292" y="2965"/>
                  <a:pt x="12046" y="0"/>
                  <a:pt x="11942" y="0"/>
                </a:cubicBezTo>
                <a:cubicBezTo>
                  <a:pt x="9554" y="0"/>
                  <a:pt x="9554" y="0"/>
                  <a:pt x="9554" y="0"/>
                </a:cubicBezTo>
                <a:cubicBezTo>
                  <a:pt x="9346" y="0"/>
                  <a:pt x="8308" y="2965"/>
                  <a:pt x="8308" y="2965"/>
                </a:cubicBezTo>
                <a:cubicBezTo>
                  <a:pt x="6958" y="3494"/>
                  <a:pt x="6958" y="3494"/>
                  <a:pt x="6958" y="3494"/>
                </a:cubicBezTo>
                <a:cubicBezTo>
                  <a:pt x="6958" y="3494"/>
                  <a:pt x="4050" y="2224"/>
                  <a:pt x="3946" y="2329"/>
                </a:cubicBezTo>
                <a:cubicBezTo>
                  <a:pt x="2285" y="4024"/>
                  <a:pt x="2285" y="4024"/>
                  <a:pt x="2285" y="4024"/>
                </a:cubicBezTo>
                <a:cubicBezTo>
                  <a:pt x="2181" y="4129"/>
                  <a:pt x="3531" y="6988"/>
                  <a:pt x="3531" y="6988"/>
                </a:cubicBezTo>
                <a:cubicBezTo>
                  <a:pt x="2908" y="8365"/>
                  <a:pt x="2908" y="8365"/>
                  <a:pt x="2908" y="8365"/>
                </a:cubicBezTo>
                <a:cubicBezTo>
                  <a:pt x="2908" y="8365"/>
                  <a:pt x="0" y="9529"/>
                  <a:pt x="0" y="9635"/>
                </a:cubicBezTo>
                <a:cubicBezTo>
                  <a:pt x="0" y="12071"/>
                  <a:pt x="0" y="12071"/>
                  <a:pt x="0" y="12071"/>
                </a:cubicBezTo>
                <a:cubicBezTo>
                  <a:pt x="0" y="12176"/>
                  <a:pt x="2908" y="13235"/>
                  <a:pt x="2908" y="13235"/>
                </a:cubicBezTo>
                <a:cubicBezTo>
                  <a:pt x="3531" y="14612"/>
                  <a:pt x="3531" y="14612"/>
                  <a:pt x="3531" y="14612"/>
                </a:cubicBezTo>
                <a:cubicBezTo>
                  <a:pt x="3531" y="14612"/>
                  <a:pt x="2181" y="17576"/>
                  <a:pt x="2285" y="17682"/>
                </a:cubicBezTo>
                <a:cubicBezTo>
                  <a:pt x="4050" y="19271"/>
                  <a:pt x="4050" y="19271"/>
                  <a:pt x="4050" y="19271"/>
                </a:cubicBezTo>
                <a:cubicBezTo>
                  <a:pt x="4154" y="19376"/>
                  <a:pt x="6958" y="18106"/>
                  <a:pt x="6958" y="18106"/>
                </a:cubicBezTo>
                <a:cubicBezTo>
                  <a:pt x="8308" y="18635"/>
                  <a:pt x="8308" y="18635"/>
                  <a:pt x="8308" y="18635"/>
                </a:cubicBezTo>
                <a:cubicBezTo>
                  <a:pt x="8308" y="18635"/>
                  <a:pt x="9450" y="21600"/>
                  <a:pt x="9658" y="21600"/>
                </a:cubicBezTo>
                <a:cubicBezTo>
                  <a:pt x="12046" y="21600"/>
                  <a:pt x="12046" y="21600"/>
                  <a:pt x="12046" y="21600"/>
                </a:cubicBezTo>
                <a:cubicBezTo>
                  <a:pt x="12150" y="21600"/>
                  <a:pt x="13292" y="18635"/>
                  <a:pt x="13292" y="18635"/>
                </a:cubicBezTo>
                <a:cubicBezTo>
                  <a:pt x="14642" y="18106"/>
                  <a:pt x="14642" y="18106"/>
                  <a:pt x="14642" y="18106"/>
                </a:cubicBezTo>
                <a:cubicBezTo>
                  <a:pt x="14642" y="18106"/>
                  <a:pt x="17550" y="19376"/>
                  <a:pt x="17654" y="19271"/>
                </a:cubicBezTo>
                <a:cubicBezTo>
                  <a:pt x="19315" y="17576"/>
                  <a:pt x="19315" y="17576"/>
                  <a:pt x="19315" y="17576"/>
                </a:cubicBezTo>
                <a:cubicBezTo>
                  <a:pt x="19419" y="17471"/>
                  <a:pt x="18069" y="14612"/>
                  <a:pt x="18069" y="14612"/>
                </a:cubicBezTo>
                <a:cubicBezTo>
                  <a:pt x="18588" y="13235"/>
                  <a:pt x="18588" y="13235"/>
                  <a:pt x="18588" y="13235"/>
                </a:cubicBezTo>
                <a:cubicBezTo>
                  <a:pt x="18588" y="13235"/>
                  <a:pt x="21600" y="12071"/>
                  <a:pt x="21600" y="11965"/>
                </a:cubicBezTo>
                <a:cubicBezTo>
                  <a:pt x="21600" y="9529"/>
                  <a:pt x="21600" y="9529"/>
                  <a:pt x="21600" y="9529"/>
                </a:cubicBezTo>
                <a:cubicBezTo>
                  <a:pt x="21600" y="9424"/>
                  <a:pt x="18588" y="8365"/>
                  <a:pt x="18588" y="8365"/>
                </a:cubicBezTo>
                <a:moveTo>
                  <a:pt x="14227" y="10800"/>
                </a:moveTo>
                <a:cubicBezTo>
                  <a:pt x="14227" y="12706"/>
                  <a:pt x="12669" y="14294"/>
                  <a:pt x="10800" y="14294"/>
                </a:cubicBezTo>
                <a:cubicBezTo>
                  <a:pt x="8827" y="14294"/>
                  <a:pt x="7269" y="12706"/>
                  <a:pt x="7269" y="10800"/>
                </a:cubicBezTo>
                <a:cubicBezTo>
                  <a:pt x="7269" y="8894"/>
                  <a:pt x="8827" y="7306"/>
                  <a:pt x="10800" y="7306"/>
                </a:cubicBezTo>
                <a:cubicBezTo>
                  <a:pt x="12669" y="7306"/>
                  <a:pt x="14227" y="8894"/>
                  <a:pt x="14227" y="10800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69" name="Shape 1869"/>
          <p:cNvSpPr/>
          <p:nvPr/>
        </p:nvSpPr>
        <p:spPr>
          <a:xfrm>
            <a:off x="3382114" y="1031961"/>
            <a:ext cx="230574" cy="221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4" h="21600" fill="norm" stroke="1" extrusionOk="0">
                <a:moveTo>
                  <a:pt x="21069" y="9180"/>
                </a:moveTo>
                <a:cubicBezTo>
                  <a:pt x="15541" y="13392"/>
                  <a:pt x="15541" y="13392"/>
                  <a:pt x="15541" y="13392"/>
                </a:cubicBezTo>
                <a:cubicBezTo>
                  <a:pt x="17588" y="20412"/>
                  <a:pt x="17588" y="20412"/>
                  <a:pt x="17588" y="20412"/>
                </a:cubicBezTo>
                <a:cubicBezTo>
                  <a:pt x="17793" y="20736"/>
                  <a:pt x="17588" y="21168"/>
                  <a:pt x="17281" y="21384"/>
                </a:cubicBezTo>
                <a:cubicBezTo>
                  <a:pt x="17178" y="21492"/>
                  <a:pt x="16974" y="21600"/>
                  <a:pt x="16769" y="21600"/>
                </a:cubicBezTo>
                <a:cubicBezTo>
                  <a:pt x="16667" y="21600"/>
                  <a:pt x="16462" y="21492"/>
                  <a:pt x="16257" y="21384"/>
                </a:cubicBezTo>
                <a:cubicBezTo>
                  <a:pt x="10729" y="17064"/>
                  <a:pt x="10729" y="17064"/>
                  <a:pt x="10729" y="17064"/>
                </a:cubicBezTo>
                <a:cubicBezTo>
                  <a:pt x="5099" y="21384"/>
                  <a:pt x="5099" y="21384"/>
                  <a:pt x="5099" y="21384"/>
                </a:cubicBezTo>
                <a:cubicBezTo>
                  <a:pt x="4792" y="21600"/>
                  <a:pt x="4382" y="21600"/>
                  <a:pt x="4075" y="21384"/>
                </a:cubicBezTo>
                <a:cubicBezTo>
                  <a:pt x="3768" y="21168"/>
                  <a:pt x="3666" y="20736"/>
                  <a:pt x="3768" y="20412"/>
                </a:cubicBezTo>
                <a:cubicBezTo>
                  <a:pt x="5918" y="13392"/>
                  <a:pt x="5918" y="13392"/>
                  <a:pt x="5918" y="13392"/>
                </a:cubicBezTo>
                <a:cubicBezTo>
                  <a:pt x="390" y="9180"/>
                  <a:pt x="390" y="9180"/>
                  <a:pt x="390" y="9180"/>
                </a:cubicBezTo>
                <a:cubicBezTo>
                  <a:pt x="83" y="8964"/>
                  <a:pt x="-122" y="8532"/>
                  <a:pt x="83" y="8100"/>
                </a:cubicBezTo>
                <a:cubicBezTo>
                  <a:pt x="185" y="7776"/>
                  <a:pt x="492" y="7560"/>
                  <a:pt x="902" y="7560"/>
                </a:cubicBezTo>
                <a:cubicBezTo>
                  <a:pt x="7760" y="7560"/>
                  <a:pt x="7760" y="7560"/>
                  <a:pt x="7760" y="7560"/>
                </a:cubicBezTo>
                <a:cubicBezTo>
                  <a:pt x="9910" y="540"/>
                  <a:pt x="9910" y="540"/>
                  <a:pt x="9910" y="540"/>
                </a:cubicBezTo>
                <a:cubicBezTo>
                  <a:pt x="10013" y="216"/>
                  <a:pt x="10320" y="0"/>
                  <a:pt x="10729" y="0"/>
                </a:cubicBezTo>
                <a:cubicBezTo>
                  <a:pt x="11139" y="0"/>
                  <a:pt x="11446" y="216"/>
                  <a:pt x="11548" y="540"/>
                </a:cubicBezTo>
                <a:cubicBezTo>
                  <a:pt x="13698" y="7560"/>
                  <a:pt x="13698" y="7560"/>
                  <a:pt x="13698" y="7560"/>
                </a:cubicBezTo>
                <a:cubicBezTo>
                  <a:pt x="20557" y="7560"/>
                  <a:pt x="20557" y="7560"/>
                  <a:pt x="20557" y="7560"/>
                </a:cubicBezTo>
                <a:cubicBezTo>
                  <a:pt x="20966" y="7560"/>
                  <a:pt x="21273" y="7776"/>
                  <a:pt x="21376" y="8100"/>
                </a:cubicBezTo>
                <a:cubicBezTo>
                  <a:pt x="21478" y="8532"/>
                  <a:pt x="21376" y="8964"/>
                  <a:pt x="21069" y="9180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0" name="Shape 1870"/>
          <p:cNvSpPr/>
          <p:nvPr/>
        </p:nvSpPr>
        <p:spPr>
          <a:xfrm>
            <a:off x="1068142" y="2868114"/>
            <a:ext cx="170228" cy="145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63" fill="norm" stroke="1" extrusionOk="0">
                <a:moveTo>
                  <a:pt x="3600" y="1997"/>
                </a:moveTo>
                <a:cubicBezTo>
                  <a:pt x="1000" y="159"/>
                  <a:pt x="1000" y="159"/>
                  <a:pt x="1000" y="159"/>
                </a:cubicBezTo>
                <a:cubicBezTo>
                  <a:pt x="400" y="-186"/>
                  <a:pt x="0" y="44"/>
                  <a:pt x="0" y="733"/>
                </a:cubicBezTo>
                <a:cubicBezTo>
                  <a:pt x="0" y="4640"/>
                  <a:pt x="0" y="4640"/>
                  <a:pt x="0" y="4640"/>
                </a:cubicBezTo>
                <a:cubicBezTo>
                  <a:pt x="0" y="5444"/>
                  <a:pt x="400" y="5674"/>
                  <a:pt x="1000" y="5329"/>
                </a:cubicBezTo>
                <a:cubicBezTo>
                  <a:pt x="3600" y="3376"/>
                  <a:pt x="3600" y="3376"/>
                  <a:pt x="3600" y="3376"/>
                </a:cubicBezTo>
                <a:cubicBezTo>
                  <a:pt x="4100" y="3031"/>
                  <a:pt x="4100" y="2457"/>
                  <a:pt x="3600" y="1997"/>
                </a:cubicBezTo>
                <a:moveTo>
                  <a:pt x="20500" y="733"/>
                </a:moveTo>
                <a:cubicBezTo>
                  <a:pt x="6800" y="733"/>
                  <a:pt x="6800" y="733"/>
                  <a:pt x="6800" y="733"/>
                </a:cubicBezTo>
                <a:cubicBezTo>
                  <a:pt x="6200" y="733"/>
                  <a:pt x="5700" y="1308"/>
                  <a:pt x="5700" y="2112"/>
                </a:cubicBezTo>
                <a:cubicBezTo>
                  <a:pt x="5700" y="3376"/>
                  <a:pt x="5700" y="3376"/>
                  <a:pt x="5700" y="3376"/>
                </a:cubicBezTo>
                <a:cubicBezTo>
                  <a:pt x="5700" y="4065"/>
                  <a:pt x="6200" y="4640"/>
                  <a:pt x="6800" y="4640"/>
                </a:cubicBezTo>
                <a:cubicBezTo>
                  <a:pt x="20500" y="4640"/>
                  <a:pt x="20500" y="4640"/>
                  <a:pt x="20500" y="4640"/>
                </a:cubicBezTo>
                <a:cubicBezTo>
                  <a:pt x="21100" y="4640"/>
                  <a:pt x="21600" y="4065"/>
                  <a:pt x="21600" y="3376"/>
                </a:cubicBezTo>
                <a:cubicBezTo>
                  <a:pt x="21600" y="2112"/>
                  <a:pt x="21600" y="2112"/>
                  <a:pt x="21600" y="2112"/>
                </a:cubicBezTo>
                <a:cubicBezTo>
                  <a:pt x="21600" y="1308"/>
                  <a:pt x="21100" y="733"/>
                  <a:pt x="20500" y="733"/>
                </a:cubicBezTo>
                <a:moveTo>
                  <a:pt x="1000" y="13142"/>
                </a:moveTo>
                <a:cubicBezTo>
                  <a:pt x="3600" y="11303"/>
                  <a:pt x="3600" y="11303"/>
                  <a:pt x="3600" y="11303"/>
                </a:cubicBezTo>
                <a:cubicBezTo>
                  <a:pt x="4100" y="10844"/>
                  <a:pt x="4100" y="10269"/>
                  <a:pt x="3500" y="10040"/>
                </a:cubicBezTo>
                <a:cubicBezTo>
                  <a:pt x="1000" y="8546"/>
                  <a:pt x="1000" y="8546"/>
                  <a:pt x="1000" y="8546"/>
                </a:cubicBezTo>
                <a:cubicBezTo>
                  <a:pt x="500" y="8201"/>
                  <a:pt x="0" y="8546"/>
                  <a:pt x="0" y="9235"/>
                </a:cubicBezTo>
                <a:cubicBezTo>
                  <a:pt x="0" y="12567"/>
                  <a:pt x="0" y="12567"/>
                  <a:pt x="0" y="12567"/>
                </a:cubicBezTo>
                <a:cubicBezTo>
                  <a:pt x="0" y="13257"/>
                  <a:pt x="400" y="13486"/>
                  <a:pt x="1000" y="13142"/>
                </a:cubicBezTo>
                <a:moveTo>
                  <a:pt x="20500" y="8661"/>
                </a:moveTo>
                <a:cubicBezTo>
                  <a:pt x="6800" y="8661"/>
                  <a:pt x="6800" y="8661"/>
                  <a:pt x="6800" y="8661"/>
                </a:cubicBezTo>
                <a:cubicBezTo>
                  <a:pt x="6200" y="8661"/>
                  <a:pt x="5700" y="9235"/>
                  <a:pt x="5700" y="9925"/>
                </a:cubicBezTo>
                <a:cubicBezTo>
                  <a:pt x="5700" y="11188"/>
                  <a:pt x="5700" y="11188"/>
                  <a:pt x="5700" y="11188"/>
                </a:cubicBezTo>
                <a:cubicBezTo>
                  <a:pt x="5700" y="11993"/>
                  <a:pt x="6200" y="12567"/>
                  <a:pt x="6800" y="12567"/>
                </a:cubicBezTo>
                <a:cubicBezTo>
                  <a:pt x="20500" y="12567"/>
                  <a:pt x="20500" y="12567"/>
                  <a:pt x="20500" y="12567"/>
                </a:cubicBezTo>
                <a:cubicBezTo>
                  <a:pt x="21100" y="12567"/>
                  <a:pt x="21600" y="11993"/>
                  <a:pt x="21600" y="11188"/>
                </a:cubicBezTo>
                <a:cubicBezTo>
                  <a:pt x="21600" y="9925"/>
                  <a:pt x="21600" y="9925"/>
                  <a:pt x="21600" y="9925"/>
                </a:cubicBezTo>
                <a:cubicBezTo>
                  <a:pt x="21600" y="9235"/>
                  <a:pt x="21100" y="8661"/>
                  <a:pt x="20500" y="8661"/>
                </a:cubicBezTo>
                <a:moveTo>
                  <a:pt x="3600" y="17737"/>
                </a:moveTo>
                <a:cubicBezTo>
                  <a:pt x="1000" y="15784"/>
                  <a:pt x="1000" y="15784"/>
                  <a:pt x="1000" y="15784"/>
                </a:cubicBezTo>
                <a:cubicBezTo>
                  <a:pt x="400" y="15440"/>
                  <a:pt x="0" y="15669"/>
                  <a:pt x="0" y="16474"/>
                </a:cubicBezTo>
                <a:cubicBezTo>
                  <a:pt x="0" y="20380"/>
                  <a:pt x="0" y="20380"/>
                  <a:pt x="0" y="20380"/>
                </a:cubicBezTo>
                <a:cubicBezTo>
                  <a:pt x="0" y="21069"/>
                  <a:pt x="400" y="21414"/>
                  <a:pt x="1000" y="20954"/>
                </a:cubicBezTo>
                <a:cubicBezTo>
                  <a:pt x="3600" y="19116"/>
                  <a:pt x="3600" y="19116"/>
                  <a:pt x="3600" y="19116"/>
                </a:cubicBezTo>
                <a:cubicBezTo>
                  <a:pt x="4100" y="18771"/>
                  <a:pt x="4100" y="18082"/>
                  <a:pt x="3600" y="17737"/>
                </a:cubicBezTo>
                <a:moveTo>
                  <a:pt x="20500" y="16474"/>
                </a:moveTo>
                <a:cubicBezTo>
                  <a:pt x="6800" y="16474"/>
                  <a:pt x="6800" y="16474"/>
                  <a:pt x="6800" y="16474"/>
                </a:cubicBezTo>
                <a:cubicBezTo>
                  <a:pt x="6200" y="16474"/>
                  <a:pt x="5700" y="17048"/>
                  <a:pt x="5700" y="17737"/>
                </a:cubicBezTo>
                <a:cubicBezTo>
                  <a:pt x="5700" y="19001"/>
                  <a:pt x="5700" y="19001"/>
                  <a:pt x="5700" y="19001"/>
                </a:cubicBezTo>
                <a:cubicBezTo>
                  <a:pt x="5700" y="19805"/>
                  <a:pt x="6200" y="20380"/>
                  <a:pt x="6800" y="20380"/>
                </a:cubicBezTo>
                <a:cubicBezTo>
                  <a:pt x="20500" y="20380"/>
                  <a:pt x="20500" y="20380"/>
                  <a:pt x="20500" y="20380"/>
                </a:cubicBezTo>
                <a:cubicBezTo>
                  <a:pt x="21100" y="20380"/>
                  <a:pt x="21600" y="19805"/>
                  <a:pt x="21600" y="19001"/>
                </a:cubicBezTo>
                <a:cubicBezTo>
                  <a:pt x="21600" y="17737"/>
                  <a:pt x="21600" y="17737"/>
                  <a:pt x="21600" y="17737"/>
                </a:cubicBezTo>
                <a:cubicBezTo>
                  <a:pt x="21600" y="17048"/>
                  <a:pt x="21100" y="16474"/>
                  <a:pt x="20500" y="16474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1" name="Shape 1871"/>
          <p:cNvSpPr/>
          <p:nvPr/>
        </p:nvSpPr>
        <p:spPr>
          <a:xfrm>
            <a:off x="3088487" y="4137835"/>
            <a:ext cx="170050" cy="186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5" fill="norm" stroke="1" extrusionOk="0">
                <a:moveTo>
                  <a:pt x="19378" y="85"/>
                </a:moveTo>
                <a:cubicBezTo>
                  <a:pt x="9134" y="2826"/>
                  <a:pt x="9134" y="2826"/>
                  <a:pt x="9134" y="2826"/>
                </a:cubicBezTo>
                <a:cubicBezTo>
                  <a:pt x="7776" y="3155"/>
                  <a:pt x="6789" y="4361"/>
                  <a:pt x="6789" y="5458"/>
                </a:cubicBezTo>
                <a:cubicBezTo>
                  <a:pt x="6789" y="14887"/>
                  <a:pt x="6789" y="14887"/>
                  <a:pt x="6789" y="14887"/>
                </a:cubicBezTo>
                <a:cubicBezTo>
                  <a:pt x="6789" y="15106"/>
                  <a:pt x="6789" y="15106"/>
                  <a:pt x="6789" y="15106"/>
                </a:cubicBezTo>
                <a:cubicBezTo>
                  <a:pt x="6789" y="15106"/>
                  <a:pt x="6048" y="14558"/>
                  <a:pt x="4443" y="14777"/>
                </a:cubicBezTo>
                <a:cubicBezTo>
                  <a:pt x="1975" y="15106"/>
                  <a:pt x="0" y="16751"/>
                  <a:pt x="0" y="18505"/>
                </a:cubicBezTo>
                <a:cubicBezTo>
                  <a:pt x="0" y="20260"/>
                  <a:pt x="1975" y="21356"/>
                  <a:pt x="4443" y="21027"/>
                </a:cubicBezTo>
                <a:cubicBezTo>
                  <a:pt x="6912" y="20698"/>
                  <a:pt x="8640" y="19163"/>
                  <a:pt x="8640" y="17409"/>
                </a:cubicBezTo>
                <a:cubicBezTo>
                  <a:pt x="8640" y="9185"/>
                  <a:pt x="8640" y="9185"/>
                  <a:pt x="8640" y="9185"/>
                </a:cubicBezTo>
                <a:cubicBezTo>
                  <a:pt x="8640" y="8418"/>
                  <a:pt x="9751" y="8089"/>
                  <a:pt x="9751" y="8089"/>
                </a:cubicBezTo>
                <a:cubicBezTo>
                  <a:pt x="18761" y="5458"/>
                  <a:pt x="18761" y="5458"/>
                  <a:pt x="18761" y="5458"/>
                </a:cubicBezTo>
                <a:cubicBezTo>
                  <a:pt x="18761" y="5458"/>
                  <a:pt x="19749" y="5238"/>
                  <a:pt x="19749" y="6006"/>
                </a:cubicBezTo>
                <a:cubicBezTo>
                  <a:pt x="19749" y="12584"/>
                  <a:pt x="19749" y="12584"/>
                  <a:pt x="19749" y="12584"/>
                </a:cubicBezTo>
                <a:cubicBezTo>
                  <a:pt x="19749" y="12694"/>
                  <a:pt x="19749" y="12694"/>
                  <a:pt x="19749" y="12694"/>
                </a:cubicBezTo>
                <a:cubicBezTo>
                  <a:pt x="19749" y="12694"/>
                  <a:pt x="18885" y="12146"/>
                  <a:pt x="17157" y="12365"/>
                </a:cubicBezTo>
                <a:cubicBezTo>
                  <a:pt x="14811" y="12584"/>
                  <a:pt x="12837" y="14229"/>
                  <a:pt x="12837" y="15983"/>
                </a:cubicBezTo>
                <a:cubicBezTo>
                  <a:pt x="12837" y="17738"/>
                  <a:pt x="14811" y="18834"/>
                  <a:pt x="17157" y="18615"/>
                </a:cubicBezTo>
                <a:cubicBezTo>
                  <a:pt x="19625" y="18286"/>
                  <a:pt x="21600" y="16641"/>
                  <a:pt x="21600" y="14887"/>
                </a:cubicBezTo>
                <a:cubicBezTo>
                  <a:pt x="21600" y="1510"/>
                  <a:pt x="21600" y="1510"/>
                  <a:pt x="21600" y="1510"/>
                </a:cubicBezTo>
                <a:cubicBezTo>
                  <a:pt x="21600" y="414"/>
                  <a:pt x="20613" y="-244"/>
                  <a:pt x="19378" y="85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2" name="Shape 1872"/>
          <p:cNvSpPr/>
          <p:nvPr/>
        </p:nvSpPr>
        <p:spPr>
          <a:xfrm>
            <a:off x="1804330" y="3939333"/>
            <a:ext cx="357731" cy="257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07" fill="norm" stroke="1" extrusionOk="0">
                <a:moveTo>
                  <a:pt x="10661" y="20607"/>
                </a:moveTo>
                <a:cubicBezTo>
                  <a:pt x="10161" y="20017"/>
                  <a:pt x="10161" y="20017"/>
                  <a:pt x="10161" y="20017"/>
                </a:cubicBezTo>
                <a:cubicBezTo>
                  <a:pt x="13049" y="16184"/>
                  <a:pt x="13049" y="16184"/>
                  <a:pt x="13049" y="16184"/>
                </a:cubicBezTo>
                <a:cubicBezTo>
                  <a:pt x="12438" y="15447"/>
                  <a:pt x="10606" y="13825"/>
                  <a:pt x="8051" y="16552"/>
                </a:cubicBezTo>
                <a:cubicBezTo>
                  <a:pt x="7829" y="16774"/>
                  <a:pt x="7829" y="16774"/>
                  <a:pt x="7829" y="16774"/>
                </a:cubicBezTo>
                <a:cubicBezTo>
                  <a:pt x="4886" y="12866"/>
                  <a:pt x="4886" y="12866"/>
                  <a:pt x="4886" y="12866"/>
                </a:cubicBezTo>
                <a:cubicBezTo>
                  <a:pt x="5164" y="12572"/>
                  <a:pt x="5164" y="12572"/>
                  <a:pt x="5164" y="12572"/>
                </a:cubicBezTo>
                <a:cubicBezTo>
                  <a:pt x="5220" y="12498"/>
                  <a:pt x="11216" y="6453"/>
                  <a:pt x="15992" y="12277"/>
                </a:cubicBezTo>
                <a:cubicBezTo>
                  <a:pt x="18046" y="9623"/>
                  <a:pt x="18046" y="9623"/>
                  <a:pt x="18046" y="9623"/>
                </a:cubicBezTo>
                <a:cubicBezTo>
                  <a:pt x="17547" y="8959"/>
                  <a:pt x="16158" y="7411"/>
                  <a:pt x="14104" y="6526"/>
                </a:cubicBezTo>
                <a:cubicBezTo>
                  <a:pt x="10606" y="5052"/>
                  <a:pt x="6885" y="6158"/>
                  <a:pt x="3110" y="9991"/>
                </a:cubicBezTo>
                <a:cubicBezTo>
                  <a:pt x="2887" y="10212"/>
                  <a:pt x="2887" y="10212"/>
                  <a:pt x="2887" y="10212"/>
                </a:cubicBezTo>
                <a:cubicBezTo>
                  <a:pt x="0" y="6453"/>
                  <a:pt x="0" y="6453"/>
                  <a:pt x="0" y="6453"/>
                </a:cubicBezTo>
                <a:cubicBezTo>
                  <a:pt x="222" y="6084"/>
                  <a:pt x="222" y="6084"/>
                  <a:pt x="222" y="6084"/>
                </a:cubicBezTo>
                <a:cubicBezTo>
                  <a:pt x="333" y="5937"/>
                  <a:pt x="2776" y="2619"/>
                  <a:pt x="6663" y="924"/>
                </a:cubicBezTo>
                <a:cubicBezTo>
                  <a:pt x="10272" y="-624"/>
                  <a:pt x="15770" y="-993"/>
                  <a:pt x="21600" y="6084"/>
                </a:cubicBezTo>
                <a:cubicBezTo>
                  <a:pt x="21156" y="6748"/>
                  <a:pt x="21156" y="6748"/>
                  <a:pt x="21156" y="6748"/>
                </a:cubicBezTo>
                <a:cubicBezTo>
                  <a:pt x="16658" y="1292"/>
                  <a:pt x="11827" y="-403"/>
                  <a:pt x="6885" y="1808"/>
                </a:cubicBezTo>
                <a:cubicBezTo>
                  <a:pt x="3831" y="3135"/>
                  <a:pt x="1610" y="5568"/>
                  <a:pt x="944" y="6453"/>
                </a:cubicBezTo>
                <a:cubicBezTo>
                  <a:pt x="2943" y="9033"/>
                  <a:pt x="2943" y="9033"/>
                  <a:pt x="2943" y="9033"/>
                </a:cubicBezTo>
                <a:cubicBezTo>
                  <a:pt x="5664" y="6379"/>
                  <a:pt x="9828" y="3725"/>
                  <a:pt x="14326" y="5716"/>
                </a:cubicBezTo>
                <a:cubicBezTo>
                  <a:pt x="17102" y="6895"/>
                  <a:pt x="18713" y="9254"/>
                  <a:pt x="18768" y="9328"/>
                </a:cubicBezTo>
                <a:cubicBezTo>
                  <a:pt x="18990" y="9623"/>
                  <a:pt x="18990" y="9623"/>
                  <a:pt x="18990" y="9623"/>
                </a:cubicBezTo>
                <a:cubicBezTo>
                  <a:pt x="15992" y="13530"/>
                  <a:pt x="15992" y="13530"/>
                  <a:pt x="15992" y="13530"/>
                </a:cubicBezTo>
                <a:cubicBezTo>
                  <a:pt x="15770" y="13235"/>
                  <a:pt x="15770" y="13235"/>
                  <a:pt x="15770" y="13235"/>
                </a:cubicBezTo>
                <a:cubicBezTo>
                  <a:pt x="11938" y="8222"/>
                  <a:pt x="7163" y="11834"/>
                  <a:pt x="5886" y="12940"/>
                </a:cubicBezTo>
                <a:cubicBezTo>
                  <a:pt x="7885" y="15594"/>
                  <a:pt x="7885" y="15594"/>
                  <a:pt x="7885" y="15594"/>
                </a:cubicBezTo>
                <a:cubicBezTo>
                  <a:pt x="11328" y="12203"/>
                  <a:pt x="13715" y="15889"/>
                  <a:pt x="13771" y="15889"/>
                </a:cubicBezTo>
                <a:cubicBezTo>
                  <a:pt x="13993" y="16184"/>
                  <a:pt x="13993" y="16184"/>
                  <a:pt x="13993" y="16184"/>
                </a:cubicBezTo>
                <a:lnTo>
                  <a:pt x="10661" y="20607"/>
                </a:lnTo>
                <a:close/>
              </a:path>
            </a:pathLst>
          </a:custGeom>
          <a:solidFill>
            <a:srgbClr val="C0E139"/>
          </a:solidFill>
          <a:ln w="12700">
            <a:solidFill>
              <a:srgbClr val="FFFFFF"/>
            </a:solidFill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879" name="Group 1879"/>
          <p:cNvGrpSpPr/>
          <p:nvPr/>
        </p:nvGrpSpPr>
        <p:grpSpPr>
          <a:xfrm>
            <a:off x="2589435" y="1364700"/>
            <a:ext cx="323405" cy="390193"/>
            <a:chOff x="0" y="0"/>
            <a:chExt cx="323404" cy="390192"/>
          </a:xfrm>
        </p:grpSpPr>
        <p:sp>
          <p:nvSpPr>
            <p:cNvPr id="1873" name="Shape 1873"/>
            <p:cNvSpPr/>
            <p:nvPr/>
          </p:nvSpPr>
          <p:spPr>
            <a:xfrm>
              <a:off x="0" y="0"/>
              <a:ext cx="323405" cy="255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50" y="13642"/>
                  </a:moveTo>
                  <a:cubicBezTo>
                    <a:pt x="13613" y="13642"/>
                    <a:pt x="13275" y="13500"/>
                    <a:pt x="13050" y="13074"/>
                  </a:cubicBezTo>
                  <a:cubicBezTo>
                    <a:pt x="12825" y="12647"/>
                    <a:pt x="12938" y="11795"/>
                    <a:pt x="13050" y="11368"/>
                  </a:cubicBezTo>
                  <a:cubicBezTo>
                    <a:pt x="13388" y="10232"/>
                    <a:pt x="13500" y="9663"/>
                    <a:pt x="13500" y="8526"/>
                  </a:cubicBezTo>
                  <a:cubicBezTo>
                    <a:pt x="13613" y="3553"/>
                    <a:pt x="13613" y="3553"/>
                    <a:pt x="13613" y="3553"/>
                  </a:cubicBezTo>
                  <a:cubicBezTo>
                    <a:pt x="13613" y="1563"/>
                    <a:pt x="12375" y="0"/>
                    <a:pt x="10800" y="0"/>
                  </a:cubicBezTo>
                  <a:cubicBezTo>
                    <a:pt x="9225" y="0"/>
                    <a:pt x="8100" y="1421"/>
                    <a:pt x="8100" y="3411"/>
                  </a:cubicBezTo>
                  <a:cubicBezTo>
                    <a:pt x="8100" y="8526"/>
                    <a:pt x="8100" y="8526"/>
                    <a:pt x="8100" y="8526"/>
                  </a:cubicBezTo>
                  <a:cubicBezTo>
                    <a:pt x="8100" y="9663"/>
                    <a:pt x="8213" y="10232"/>
                    <a:pt x="8550" y="11368"/>
                  </a:cubicBezTo>
                  <a:cubicBezTo>
                    <a:pt x="8663" y="11795"/>
                    <a:pt x="8775" y="12647"/>
                    <a:pt x="8550" y="13074"/>
                  </a:cubicBezTo>
                  <a:cubicBezTo>
                    <a:pt x="8325" y="13500"/>
                    <a:pt x="7988" y="13642"/>
                    <a:pt x="7650" y="13642"/>
                  </a:cubicBezTo>
                  <a:cubicBezTo>
                    <a:pt x="1800" y="13642"/>
                    <a:pt x="1800" y="13642"/>
                    <a:pt x="1800" y="13642"/>
                  </a:cubicBezTo>
                  <a:cubicBezTo>
                    <a:pt x="900" y="13642"/>
                    <a:pt x="0" y="15347"/>
                    <a:pt x="0" y="16484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484"/>
                    <a:pt x="21600" y="16484"/>
                    <a:pt x="21600" y="16484"/>
                  </a:cubicBezTo>
                  <a:cubicBezTo>
                    <a:pt x="21600" y="15347"/>
                    <a:pt x="20700" y="13642"/>
                    <a:pt x="19800" y="13642"/>
                  </a:cubicBezTo>
                  <a:lnTo>
                    <a:pt x="13950" y="13642"/>
                  </a:ln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74" name="Shape 1874"/>
            <p:cNvSpPr/>
            <p:nvPr/>
          </p:nvSpPr>
          <p:spPr>
            <a:xfrm>
              <a:off x="13358" y="255910"/>
              <a:ext cx="296689" cy="134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5886" y="21600"/>
                  </a:lnTo>
                  <a:lnTo>
                    <a:pt x="5886" y="10743"/>
                  </a:lnTo>
                  <a:lnTo>
                    <a:pt x="3429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75" name="Shape 1875"/>
            <p:cNvSpPr/>
            <p:nvPr/>
          </p:nvSpPr>
          <p:spPr>
            <a:xfrm>
              <a:off x="269268" y="303014"/>
              <a:ext cx="1" cy="87179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76" name="Shape 1876"/>
            <p:cNvSpPr/>
            <p:nvPr/>
          </p:nvSpPr>
          <p:spPr>
            <a:xfrm>
              <a:off x="229195" y="322700"/>
              <a:ext cx="1" cy="67493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77" name="Shape 1877"/>
            <p:cNvSpPr/>
            <p:nvPr/>
          </p:nvSpPr>
          <p:spPr>
            <a:xfrm>
              <a:off x="188418" y="350118"/>
              <a:ext cx="1" cy="40075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78" name="Shape 1878"/>
            <p:cNvSpPr/>
            <p:nvPr/>
          </p:nvSpPr>
          <p:spPr>
            <a:xfrm>
              <a:off x="153265" y="33746"/>
              <a:ext cx="16875" cy="16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883" name="Group 1883"/>
          <p:cNvGrpSpPr/>
          <p:nvPr/>
        </p:nvGrpSpPr>
        <p:grpSpPr>
          <a:xfrm>
            <a:off x="1451398" y="824962"/>
            <a:ext cx="182817" cy="240001"/>
            <a:chOff x="0" y="0"/>
            <a:chExt cx="182815" cy="240000"/>
          </a:xfrm>
        </p:grpSpPr>
        <p:sp>
          <p:nvSpPr>
            <p:cNvPr id="1880" name="Shape 1880"/>
            <p:cNvSpPr/>
            <p:nvPr/>
          </p:nvSpPr>
          <p:spPr>
            <a:xfrm>
              <a:off x="0" y="0"/>
              <a:ext cx="182816" cy="24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738"/>
                  </a:moveTo>
                  <a:cubicBezTo>
                    <a:pt x="21600" y="20762"/>
                    <a:pt x="20495" y="21600"/>
                    <a:pt x="19145" y="21600"/>
                  </a:cubicBezTo>
                  <a:cubicBezTo>
                    <a:pt x="2455" y="21600"/>
                    <a:pt x="2455" y="21600"/>
                    <a:pt x="2455" y="21600"/>
                  </a:cubicBezTo>
                  <a:cubicBezTo>
                    <a:pt x="1105" y="21600"/>
                    <a:pt x="0" y="20762"/>
                    <a:pt x="0" y="19738"/>
                  </a:cubicBezTo>
                  <a:cubicBezTo>
                    <a:pt x="0" y="1862"/>
                    <a:pt x="0" y="1862"/>
                    <a:pt x="0" y="1862"/>
                  </a:cubicBezTo>
                  <a:cubicBezTo>
                    <a:pt x="0" y="838"/>
                    <a:pt x="1105" y="0"/>
                    <a:pt x="2455" y="0"/>
                  </a:cubicBezTo>
                  <a:cubicBezTo>
                    <a:pt x="19145" y="0"/>
                    <a:pt x="19145" y="0"/>
                    <a:pt x="19145" y="0"/>
                  </a:cubicBezTo>
                  <a:cubicBezTo>
                    <a:pt x="20495" y="0"/>
                    <a:pt x="21600" y="838"/>
                    <a:pt x="21600" y="1862"/>
                  </a:cubicBezTo>
                  <a:lnTo>
                    <a:pt x="21600" y="19738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81" name="Shape 1881"/>
            <p:cNvSpPr/>
            <p:nvPr/>
          </p:nvSpPr>
          <p:spPr>
            <a:xfrm>
              <a:off x="24692" y="32924"/>
              <a:ext cx="145697" cy="157690"/>
            </a:xfrm>
            <a:prstGeom prst="rect">
              <a:avLst/>
            </a:pr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24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82" name="Shape 1882"/>
            <p:cNvSpPr/>
            <p:nvPr/>
          </p:nvSpPr>
          <p:spPr>
            <a:xfrm>
              <a:off x="83177" y="207075"/>
              <a:ext cx="16463" cy="1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888" name="Group 1888"/>
          <p:cNvGrpSpPr/>
          <p:nvPr/>
        </p:nvGrpSpPr>
        <p:grpSpPr>
          <a:xfrm>
            <a:off x="2989937" y="2586459"/>
            <a:ext cx="199686" cy="304755"/>
            <a:chOff x="0" y="0"/>
            <a:chExt cx="199685" cy="304753"/>
          </a:xfrm>
        </p:grpSpPr>
        <p:sp>
          <p:nvSpPr>
            <p:cNvPr id="1884" name="Shape 1884"/>
            <p:cNvSpPr/>
            <p:nvPr/>
          </p:nvSpPr>
          <p:spPr>
            <a:xfrm>
              <a:off x="19803" y="0"/>
              <a:ext cx="153478" cy="52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884" y="21600"/>
                  </a:moveTo>
                  <a:lnTo>
                    <a:pt x="449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17884" y="2160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85" name="Shape 1885"/>
            <p:cNvSpPr/>
            <p:nvPr/>
          </p:nvSpPr>
          <p:spPr>
            <a:xfrm>
              <a:off x="0" y="52259"/>
              <a:ext cx="199686" cy="252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31" y="21600"/>
                  </a:moveTo>
                  <a:lnTo>
                    <a:pt x="8450" y="21600"/>
                  </a:lnTo>
                  <a:lnTo>
                    <a:pt x="0" y="7435"/>
                  </a:lnTo>
                  <a:lnTo>
                    <a:pt x="5593" y="0"/>
                  </a:lnTo>
                  <a:lnTo>
                    <a:pt x="15888" y="0"/>
                  </a:lnTo>
                  <a:lnTo>
                    <a:pt x="21600" y="7435"/>
                  </a:lnTo>
                  <a:lnTo>
                    <a:pt x="13031" y="2160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86" name="Shape 1886"/>
            <p:cNvSpPr/>
            <p:nvPr/>
          </p:nvSpPr>
          <p:spPr>
            <a:xfrm flipH="1">
              <a:off x="99017" y="157877"/>
              <a:ext cx="1" cy="146877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87" name="Shape 1887"/>
            <p:cNvSpPr/>
            <p:nvPr/>
          </p:nvSpPr>
          <p:spPr>
            <a:xfrm>
              <a:off x="72612" y="105068"/>
              <a:ext cx="52811" cy="5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893" name="Group 1893"/>
          <p:cNvGrpSpPr/>
          <p:nvPr/>
        </p:nvGrpSpPr>
        <p:grpSpPr>
          <a:xfrm>
            <a:off x="3621053" y="1983559"/>
            <a:ext cx="246131" cy="162606"/>
            <a:chOff x="0" y="0"/>
            <a:chExt cx="246130" cy="162604"/>
          </a:xfrm>
        </p:grpSpPr>
        <p:sp>
          <p:nvSpPr>
            <p:cNvPr id="1889" name="Shape 1889"/>
            <p:cNvSpPr/>
            <p:nvPr/>
          </p:nvSpPr>
          <p:spPr>
            <a:xfrm>
              <a:off x="0" y="0"/>
              <a:ext cx="246131" cy="162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326"/>
                  </a:moveTo>
                  <a:cubicBezTo>
                    <a:pt x="21600" y="20605"/>
                    <a:pt x="20855" y="21600"/>
                    <a:pt x="20110" y="21600"/>
                  </a:cubicBezTo>
                  <a:cubicBezTo>
                    <a:pt x="1490" y="21600"/>
                    <a:pt x="1490" y="21600"/>
                    <a:pt x="1490" y="21600"/>
                  </a:cubicBezTo>
                  <a:cubicBezTo>
                    <a:pt x="745" y="21600"/>
                    <a:pt x="0" y="20605"/>
                    <a:pt x="0" y="19326"/>
                  </a:cubicBezTo>
                  <a:cubicBezTo>
                    <a:pt x="0" y="2274"/>
                    <a:pt x="0" y="2274"/>
                    <a:pt x="0" y="2274"/>
                  </a:cubicBezTo>
                  <a:cubicBezTo>
                    <a:pt x="0" y="1137"/>
                    <a:pt x="745" y="0"/>
                    <a:pt x="1490" y="0"/>
                  </a:cubicBezTo>
                  <a:cubicBezTo>
                    <a:pt x="20110" y="0"/>
                    <a:pt x="20110" y="0"/>
                    <a:pt x="20110" y="0"/>
                  </a:cubicBezTo>
                  <a:cubicBezTo>
                    <a:pt x="20855" y="0"/>
                    <a:pt x="21600" y="1137"/>
                    <a:pt x="21600" y="2274"/>
                  </a:cubicBezTo>
                  <a:lnTo>
                    <a:pt x="21600" y="19326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90" name="Shape 1890"/>
            <p:cNvSpPr/>
            <p:nvPr/>
          </p:nvSpPr>
          <p:spPr>
            <a:xfrm>
              <a:off x="33765" y="43094"/>
              <a:ext cx="178601" cy="59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0800" y="2160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91" name="Shape 1891"/>
            <p:cNvSpPr/>
            <p:nvPr/>
          </p:nvSpPr>
          <p:spPr>
            <a:xfrm flipV="1">
              <a:off x="33765" y="98629"/>
              <a:ext cx="38208" cy="25769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92" name="Shape 1892"/>
            <p:cNvSpPr/>
            <p:nvPr/>
          </p:nvSpPr>
          <p:spPr>
            <a:xfrm flipH="1" flipV="1">
              <a:off x="174159" y="98629"/>
              <a:ext cx="38208" cy="25769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894" name="Shape 1894"/>
          <p:cNvSpPr/>
          <p:nvPr/>
        </p:nvSpPr>
        <p:spPr>
          <a:xfrm>
            <a:off x="2645508" y="3588549"/>
            <a:ext cx="251485" cy="208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1" h="21421" fill="norm" stroke="1" extrusionOk="0">
                <a:moveTo>
                  <a:pt x="19547" y="0"/>
                </a:moveTo>
                <a:cubicBezTo>
                  <a:pt x="15084" y="0"/>
                  <a:pt x="15084" y="0"/>
                  <a:pt x="15084" y="0"/>
                </a:cubicBezTo>
                <a:cubicBezTo>
                  <a:pt x="14013" y="0"/>
                  <a:pt x="12585" y="756"/>
                  <a:pt x="11871" y="1620"/>
                </a:cubicBezTo>
                <a:cubicBezTo>
                  <a:pt x="4373" y="10692"/>
                  <a:pt x="4373" y="10692"/>
                  <a:pt x="4373" y="10692"/>
                </a:cubicBezTo>
                <a:cubicBezTo>
                  <a:pt x="3570" y="11556"/>
                  <a:pt x="3570" y="13068"/>
                  <a:pt x="4373" y="13932"/>
                </a:cubicBezTo>
                <a:cubicBezTo>
                  <a:pt x="9907" y="20736"/>
                  <a:pt x="9907" y="20736"/>
                  <a:pt x="9907" y="20736"/>
                </a:cubicBezTo>
                <a:cubicBezTo>
                  <a:pt x="10621" y="21600"/>
                  <a:pt x="11871" y="21600"/>
                  <a:pt x="12585" y="20736"/>
                </a:cubicBezTo>
                <a:cubicBezTo>
                  <a:pt x="20082" y="11664"/>
                  <a:pt x="20082" y="11664"/>
                  <a:pt x="20082" y="11664"/>
                </a:cubicBezTo>
                <a:cubicBezTo>
                  <a:pt x="20885" y="10800"/>
                  <a:pt x="21421" y="8964"/>
                  <a:pt x="21421" y="7668"/>
                </a:cubicBezTo>
                <a:cubicBezTo>
                  <a:pt x="21421" y="2376"/>
                  <a:pt x="21421" y="2376"/>
                  <a:pt x="21421" y="2376"/>
                </a:cubicBezTo>
                <a:cubicBezTo>
                  <a:pt x="21421" y="1080"/>
                  <a:pt x="20618" y="0"/>
                  <a:pt x="19547" y="0"/>
                </a:cubicBezTo>
                <a:moveTo>
                  <a:pt x="16958" y="7668"/>
                </a:moveTo>
                <a:cubicBezTo>
                  <a:pt x="15976" y="7668"/>
                  <a:pt x="15084" y="6696"/>
                  <a:pt x="15084" y="5400"/>
                </a:cubicBezTo>
                <a:cubicBezTo>
                  <a:pt x="15084" y="4104"/>
                  <a:pt x="15976" y="3132"/>
                  <a:pt x="16958" y="3132"/>
                </a:cubicBezTo>
                <a:cubicBezTo>
                  <a:pt x="18029" y="3132"/>
                  <a:pt x="18922" y="4104"/>
                  <a:pt x="18922" y="5400"/>
                </a:cubicBezTo>
                <a:cubicBezTo>
                  <a:pt x="18922" y="6696"/>
                  <a:pt x="18029" y="7668"/>
                  <a:pt x="16958" y="7668"/>
                </a:cubicBezTo>
                <a:moveTo>
                  <a:pt x="1517" y="12852"/>
                </a:moveTo>
                <a:cubicBezTo>
                  <a:pt x="8300" y="21168"/>
                  <a:pt x="8300" y="21168"/>
                  <a:pt x="8300" y="21168"/>
                </a:cubicBezTo>
                <a:cubicBezTo>
                  <a:pt x="7586" y="21600"/>
                  <a:pt x="6694" y="21492"/>
                  <a:pt x="6069" y="20736"/>
                </a:cubicBezTo>
                <a:cubicBezTo>
                  <a:pt x="535" y="13932"/>
                  <a:pt x="535" y="13932"/>
                  <a:pt x="535" y="13932"/>
                </a:cubicBezTo>
                <a:cubicBezTo>
                  <a:pt x="-179" y="13068"/>
                  <a:pt x="-179" y="11556"/>
                  <a:pt x="535" y="10692"/>
                </a:cubicBezTo>
                <a:cubicBezTo>
                  <a:pt x="8033" y="1620"/>
                  <a:pt x="8033" y="1620"/>
                  <a:pt x="8033" y="1620"/>
                </a:cubicBezTo>
                <a:cubicBezTo>
                  <a:pt x="8747" y="756"/>
                  <a:pt x="10175" y="0"/>
                  <a:pt x="11246" y="0"/>
                </a:cubicBezTo>
                <a:cubicBezTo>
                  <a:pt x="1517" y="11772"/>
                  <a:pt x="1517" y="11772"/>
                  <a:pt x="1517" y="11772"/>
                </a:cubicBezTo>
                <a:cubicBezTo>
                  <a:pt x="1249" y="12096"/>
                  <a:pt x="1249" y="12636"/>
                  <a:pt x="1517" y="12852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908" name="Group 1908"/>
          <p:cNvGrpSpPr/>
          <p:nvPr/>
        </p:nvGrpSpPr>
        <p:grpSpPr>
          <a:xfrm>
            <a:off x="3047718" y="1955429"/>
            <a:ext cx="304726" cy="292026"/>
            <a:chOff x="0" y="0"/>
            <a:chExt cx="304725" cy="292025"/>
          </a:xfrm>
        </p:grpSpPr>
        <p:sp>
          <p:nvSpPr>
            <p:cNvPr id="1895" name="Shape 1895"/>
            <p:cNvSpPr/>
            <p:nvPr/>
          </p:nvSpPr>
          <p:spPr>
            <a:xfrm>
              <a:off x="0" y="0"/>
              <a:ext cx="304726" cy="292026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96" name="Shape 1896"/>
            <p:cNvSpPr/>
            <p:nvPr/>
          </p:nvSpPr>
          <p:spPr>
            <a:xfrm flipV="1">
              <a:off x="151283" y="90665"/>
              <a:ext cx="1" cy="86975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97" name="Shape 1897"/>
            <p:cNvSpPr/>
            <p:nvPr/>
          </p:nvSpPr>
          <p:spPr>
            <a:xfrm flipV="1">
              <a:off x="211375" y="151283"/>
              <a:ext cx="1" cy="26357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98" name="Shape 1898"/>
            <p:cNvSpPr/>
            <p:nvPr/>
          </p:nvSpPr>
          <p:spPr>
            <a:xfrm flipV="1">
              <a:off x="80649" y="37426"/>
              <a:ext cx="1" cy="73270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99" name="Shape 1899"/>
            <p:cNvSpPr/>
            <p:nvPr/>
          </p:nvSpPr>
          <p:spPr>
            <a:xfrm flipV="1">
              <a:off x="80649" y="130726"/>
              <a:ext cx="1" cy="46914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00" name="Shape 1900"/>
            <p:cNvSpPr/>
            <p:nvPr/>
          </p:nvSpPr>
          <p:spPr>
            <a:xfrm flipV="1">
              <a:off x="211375" y="37425"/>
              <a:ext cx="1" cy="93301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01" name="Shape 1901"/>
            <p:cNvSpPr/>
            <p:nvPr/>
          </p:nvSpPr>
          <p:spPr>
            <a:xfrm flipV="1">
              <a:off x="151283" y="37426"/>
              <a:ext cx="1" cy="32682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02" name="Shape 1902"/>
            <p:cNvSpPr/>
            <p:nvPr/>
          </p:nvSpPr>
          <p:spPr>
            <a:xfrm>
              <a:off x="191344" y="130725"/>
              <a:ext cx="53289" cy="20558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03" name="Shape 1903"/>
            <p:cNvSpPr/>
            <p:nvPr/>
          </p:nvSpPr>
          <p:spPr>
            <a:xfrm>
              <a:off x="130726" y="70107"/>
              <a:ext cx="53289" cy="20558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04" name="Shape 1904"/>
            <p:cNvSpPr/>
            <p:nvPr/>
          </p:nvSpPr>
          <p:spPr>
            <a:xfrm>
              <a:off x="60091" y="110695"/>
              <a:ext cx="53289" cy="20031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05" name="Shape 1905"/>
            <p:cNvSpPr/>
            <p:nvPr/>
          </p:nvSpPr>
          <p:spPr>
            <a:xfrm>
              <a:off x="191344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06" name="Shape 1906"/>
            <p:cNvSpPr/>
            <p:nvPr/>
          </p:nvSpPr>
          <p:spPr>
            <a:xfrm>
              <a:off x="130726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07" name="Shape 1907"/>
            <p:cNvSpPr/>
            <p:nvPr/>
          </p:nvSpPr>
          <p:spPr>
            <a:xfrm>
              <a:off x="60091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915" name="Group 1915"/>
          <p:cNvGrpSpPr/>
          <p:nvPr/>
        </p:nvGrpSpPr>
        <p:grpSpPr>
          <a:xfrm>
            <a:off x="2008415" y="1968955"/>
            <a:ext cx="303955" cy="293729"/>
            <a:chOff x="0" y="0"/>
            <a:chExt cx="303954" cy="293728"/>
          </a:xfrm>
        </p:grpSpPr>
        <p:sp>
          <p:nvSpPr>
            <p:cNvPr id="1909" name="Shape 1909"/>
            <p:cNvSpPr/>
            <p:nvPr/>
          </p:nvSpPr>
          <p:spPr>
            <a:xfrm>
              <a:off x="12454" y="250549"/>
              <a:ext cx="279047" cy="4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0" h="21600" fill="norm" stroke="1" extrusionOk="0">
                  <a:moveTo>
                    <a:pt x="19100" y="21600"/>
                  </a:moveTo>
                  <a:cubicBezTo>
                    <a:pt x="1500" y="21600"/>
                    <a:pt x="1500" y="21600"/>
                    <a:pt x="1500" y="21600"/>
                  </a:cubicBezTo>
                  <a:cubicBezTo>
                    <a:pt x="-500" y="21600"/>
                    <a:pt x="-500" y="0"/>
                    <a:pt x="1500" y="0"/>
                  </a:cubicBezTo>
                  <a:cubicBezTo>
                    <a:pt x="19100" y="0"/>
                    <a:pt x="19100" y="0"/>
                    <a:pt x="19100" y="0"/>
                  </a:cubicBezTo>
                  <a:cubicBezTo>
                    <a:pt x="21100" y="0"/>
                    <a:pt x="21100" y="21600"/>
                    <a:pt x="19100" y="21600"/>
                  </a:cubicBez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10" name="Shape 1910"/>
            <p:cNvSpPr/>
            <p:nvPr/>
          </p:nvSpPr>
          <p:spPr>
            <a:xfrm>
              <a:off x="69313" y="103401"/>
              <a:ext cx="165329" cy="109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92" y="21600"/>
                  </a:moveTo>
                  <a:cubicBezTo>
                    <a:pt x="21246" y="19710"/>
                    <a:pt x="21600" y="17820"/>
                    <a:pt x="21600" y="15930"/>
                  </a:cubicBezTo>
                  <a:cubicBezTo>
                    <a:pt x="21600" y="7020"/>
                    <a:pt x="16643" y="0"/>
                    <a:pt x="10800" y="0"/>
                  </a:cubicBezTo>
                  <a:cubicBezTo>
                    <a:pt x="4957" y="0"/>
                    <a:pt x="0" y="7020"/>
                    <a:pt x="0" y="15930"/>
                  </a:cubicBezTo>
                  <a:cubicBezTo>
                    <a:pt x="0" y="17820"/>
                    <a:pt x="354" y="19710"/>
                    <a:pt x="708" y="2133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11" name="Shape 1911"/>
            <p:cNvSpPr/>
            <p:nvPr/>
          </p:nvSpPr>
          <p:spPr>
            <a:xfrm>
              <a:off x="119309" y="-1"/>
              <a:ext cx="65337" cy="65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12" name="Shape 1912"/>
            <p:cNvSpPr/>
            <p:nvPr/>
          </p:nvSpPr>
          <p:spPr>
            <a:xfrm>
              <a:off x="119309" y="32952"/>
              <a:ext cx="65336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13" name="Shape 1913"/>
            <p:cNvSpPr/>
            <p:nvPr/>
          </p:nvSpPr>
          <p:spPr>
            <a:xfrm>
              <a:off x="152261" y="65336"/>
              <a:ext cx="1" cy="38066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14" name="Shape 1914"/>
            <p:cNvSpPr/>
            <p:nvPr/>
          </p:nvSpPr>
          <p:spPr>
            <a:xfrm>
              <a:off x="0" y="103401"/>
              <a:ext cx="303955" cy="147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004" y="1400"/>
                  </a:moveTo>
                  <a:cubicBezTo>
                    <a:pt x="7136" y="600"/>
                    <a:pt x="6364" y="0"/>
                    <a:pt x="5400" y="0"/>
                  </a:cubicBezTo>
                  <a:cubicBezTo>
                    <a:pt x="2218" y="0"/>
                    <a:pt x="0" y="5400"/>
                    <a:pt x="0" y="12000"/>
                  </a:cubicBezTo>
                  <a:cubicBezTo>
                    <a:pt x="0" y="16200"/>
                    <a:pt x="1157" y="19400"/>
                    <a:pt x="2700" y="21600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20539" y="19400"/>
                    <a:pt x="21600" y="16200"/>
                    <a:pt x="21600" y="12000"/>
                  </a:cubicBezTo>
                  <a:cubicBezTo>
                    <a:pt x="21600" y="5400"/>
                    <a:pt x="19382" y="0"/>
                    <a:pt x="16200" y="0"/>
                  </a:cubicBezTo>
                  <a:cubicBezTo>
                    <a:pt x="15236" y="0"/>
                    <a:pt x="14464" y="600"/>
                    <a:pt x="13596" y="140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928" name="Group 1928"/>
          <p:cNvGrpSpPr/>
          <p:nvPr/>
        </p:nvGrpSpPr>
        <p:grpSpPr>
          <a:xfrm>
            <a:off x="2065985" y="4340465"/>
            <a:ext cx="233223" cy="299085"/>
            <a:chOff x="0" y="0"/>
            <a:chExt cx="233221" cy="299084"/>
          </a:xfrm>
        </p:grpSpPr>
        <p:sp>
          <p:nvSpPr>
            <p:cNvPr id="1916" name="Shape 1916"/>
            <p:cNvSpPr/>
            <p:nvPr/>
          </p:nvSpPr>
          <p:spPr>
            <a:xfrm>
              <a:off x="181394" y="154940"/>
              <a:ext cx="51828" cy="7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480" y="0"/>
                    <a:pt x="6480" y="0"/>
                    <a:pt x="6480" y="0"/>
                  </a:cubicBezTo>
                  <a:cubicBezTo>
                    <a:pt x="15660" y="0"/>
                    <a:pt x="21600" y="4629"/>
                    <a:pt x="21600" y="10800"/>
                  </a:cubicBezTo>
                  <a:cubicBezTo>
                    <a:pt x="21600" y="16971"/>
                    <a:pt x="15660" y="21600"/>
                    <a:pt x="6480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17" name="Shape 1917"/>
            <p:cNvSpPr/>
            <p:nvPr/>
          </p:nvSpPr>
          <p:spPr>
            <a:xfrm>
              <a:off x="15656" y="133886"/>
              <a:ext cx="165739" cy="165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8225"/>
                  </a:moveTo>
                  <a:cubicBezTo>
                    <a:pt x="21600" y="20250"/>
                    <a:pt x="20081" y="21600"/>
                    <a:pt x="18225" y="21600"/>
                  </a:cubicBezTo>
                  <a:cubicBezTo>
                    <a:pt x="3375" y="21600"/>
                    <a:pt x="3375" y="21600"/>
                    <a:pt x="3375" y="21600"/>
                  </a:cubicBezTo>
                  <a:cubicBezTo>
                    <a:pt x="1519" y="21600"/>
                    <a:pt x="0" y="20081"/>
                    <a:pt x="0" y="182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8225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18" name="Shape 1918"/>
            <p:cNvSpPr/>
            <p:nvPr/>
          </p:nvSpPr>
          <p:spPr>
            <a:xfrm>
              <a:off x="171601" y="1079"/>
              <a:ext cx="46025" cy="7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094" h="18018" fill="norm" stroke="1" extrusionOk="0">
                  <a:moveTo>
                    <a:pt x="4045" y="0"/>
                  </a:moveTo>
                  <a:cubicBezTo>
                    <a:pt x="8704" y="5158"/>
                    <a:pt x="1928" y="7737"/>
                    <a:pt x="657" y="10639"/>
                  </a:cubicBezTo>
                  <a:cubicBezTo>
                    <a:pt x="-1037" y="13540"/>
                    <a:pt x="657" y="16119"/>
                    <a:pt x="4469" y="17409"/>
                  </a:cubicBezTo>
                  <a:cubicBezTo>
                    <a:pt x="16751" y="21600"/>
                    <a:pt x="20563" y="2901"/>
                    <a:pt x="4045" y="0"/>
                  </a:cubicBez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19" name="Shape 1919"/>
            <p:cNvSpPr/>
            <p:nvPr/>
          </p:nvSpPr>
          <p:spPr>
            <a:xfrm flipV="1">
              <a:off x="145223" y="68022"/>
              <a:ext cx="35092" cy="65864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20" name="Shape 1920"/>
            <p:cNvSpPr/>
            <p:nvPr/>
          </p:nvSpPr>
          <p:spPr>
            <a:xfrm flipH="1">
              <a:off x="171136" y="73421"/>
              <a:ext cx="23215" cy="60465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21" name="Shape 1921"/>
            <p:cNvSpPr/>
            <p:nvPr/>
          </p:nvSpPr>
          <p:spPr>
            <a:xfrm>
              <a:off x="0" y="51287"/>
              <a:ext cx="67484" cy="82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8294" y="21600"/>
                  </a:lnTo>
                  <a:lnTo>
                    <a:pt x="1728" y="10871"/>
                  </a:lnTo>
                  <a:lnTo>
                    <a:pt x="0" y="0"/>
                  </a:lnTo>
                  <a:lnTo>
                    <a:pt x="11578" y="5365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22" name="Shape 1922"/>
            <p:cNvSpPr/>
            <p:nvPr/>
          </p:nvSpPr>
          <p:spPr>
            <a:xfrm flipV="1">
              <a:off x="5399" y="71802"/>
              <a:ext cx="30773" cy="21056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23" name="Shape 1923"/>
            <p:cNvSpPr/>
            <p:nvPr/>
          </p:nvSpPr>
          <p:spPr>
            <a:xfrm>
              <a:off x="77740" y="0"/>
              <a:ext cx="74785" cy="133885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24" name="Shape 1924"/>
            <p:cNvSpPr/>
            <p:nvPr/>
          </p:nvSpPr>
          <p:spPr>
            <a:xfrm flipH="1">
              <a:off x="109053" y="30772"/>
              <a:ext cx="30773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25" name="Shape 1925"/>
            <p:cNvSpPr/>
            <p:nvPr/>
          </p:nvSpPr>
          <p:spPr>
            <a:xfrm flipH="1">
              <a:off x="119310" y="51286"/>
              <a:ext cx="20515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26" name="Shape 1926"/>
            <p:cNvSpPr/>
            <p:nvPr/>
          </p:nvSpPr>
          <p:spPr>
            <a:xfrm flipH="1">
              <a:off x="109053" y="71801"/>
              <a:ext cx="30773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27" name="Shape 1927"/>
            <p:cNvSpPr/>
            <p:nvPr/>
          </p:nvSpPr>
          <p:spPr>
            <a:xfrm flipH="1">
              <a:off x="119310" y="103113"/>
              <a:ext cx="20515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934" name="Group 1934"/>
          <p:cNvGrpSpPr/>
          <p:nvPr/>
        </p:nvGrpSpPr>
        <p:grpSpPr>
          <a:xfrm>
            <a:off x="1915618" y="719144"/>
            <a:ext cx="425880" cy="315951"/>
            <a:chOff x="0" y="0"/>
            <a:chExt cx="425879" cy="315949"/>
          </a:xfrm>
        </p:grpSpPr>
        <p:sp>
          <p:nvSpPr>
            <p:cNvPr id="1929" name="Shape 1929"/>
            <p:cNvSpPr/>
            <p:nvPr/>
          </p:nvSpPr>
          <p:spPr>
            <a:xfrm>
              <a:off x="0" y="182958"/>
              <a:ext cx="43819" cy="81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1700" y="21600"/>
                    <a:pt x="0" y="19636"/>
                    <a:pt x="0" y="10800"/>
                  </a:cubicBezTo>
                  <a:cubicBezTo>
                    <a:pt x="0" y="1964"/>
                    <a:pt x="11700" y="0"/>
                    <a:pt x="21600" y="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30" name="Shape 1930"/>
            <p:cNvSpPr/>
            <p:nvPr/>
          </p:nvSpPr>
          <p:spPr>
            <a:xfrm>
              <a:off x="43818" y="123766"/>
              <a:ext cx="58425" cy="192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2700" y="21600"/>
                    <a:pt x="0" y="19938"/>
                    <a:pt x="0" y="17446"/>
                  </a:cubicBezTo>
                  <a:cubicBezTo>
                    <a:pt x="0" y="4777"/>
                    <a:pt x="0" y="4777"/>
                    <a:pt x="0" y="4777"/>
                  </a:cubicBezTo>
                  <a:cubicBezTo>
                    <a:pt x="0" y="2492"/>
                    <a:pt x="3375" y="0"/>
                    <a:pt x="1080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31" name="Shape 1931"/>
            <p:cNvSpPr/>
            <p:nvPr/>
          </p:nvSpPr>
          <p:spPr>
            <a:xfrm>
              <a:off x="382061" y="182958"/>
              <a:ext cx="43819" cy="73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900" y="21600"/>
                    <a:pt x="21600" y="19440"/>
                    <a:pt x="21600" y="10800"/>
                  </a:cubicBezTo>
                  <a:cubicBezTo>
                    <a:pt x="21600" y="2160"/>
                    <a:pt x="9900" y="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32" name="Shape 1932"/>
            <p:cNvSpPr/>
            <p:nvPr/>
          </p:nvSpPr>
          <p:spPr>
            <a:xfrm>
              <a:off x="322868" y="123766"/>
              <a:ext cx="59194" cy="192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18900" y="21600"/>
                    <a:pt x="21600" y="19938"/>
                    <a:pt x="21600" y="17446"/>
                  </a:cubicBezTo>
                  <a:cubicBezTo>
                    <a:pt x="21600" y="4777"/>
                    <a:pt x="21600" y="4777"/>
                    <a:pt x="21600" y="4777"/>
                  </a:cubicBezTo>
                  <a:cubicBezTo>
                    <a:pt x="21600" y="2492"/>
                    <a:pt x="16200" y="0"/>
                    <a:pt x="81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33" name="Shape 1933"/>
            <p:cNvSpPr/>
            <p:nvPr/>
          </p:nvSpPr>
          <p:spPr>
            <a:xfrm>
              <a:off x="82255" y="0"/>
              <a:ext cx="261370" cy="123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9027"/>
                    <a:pt x="4868" y="0"/>
                    <a:pt x="10800" y="0"/>
                  </a:cubicBezTo>
                  <a:cubicBezTo>
                    <a:pt x="16732" y="0"/>
                    <a:pt x="21600" y="9027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941" name="Group 1941"/>
          <p:cNvGrpSpPr/>
          <p:nvPr/>
        </p:nvGrpSpPr>
        <p:grpSpPr>
          <a:xfrm>
            <a:off x="819142" y="1987415"/>
            <a:ext cx="195271" cy="195271"/>
            <a:chOff x="0" y="0"/>
            <a:chExt cx="195270" cy="195270"/>
          </a:xfrm>
        </p:grpSpPr>
        <p:sp>
          <p:nvSpPr>
            <p:cNvPr id="1935" name="Shape 1935"/>
            <p:cNvSpPr/>
            <p:nvPr/>
          </p:nvSpPr>
          <p:spPr>
            <a:xfrm>
              <a:off x="38252" y="38252"/>
              <a:ext cx="157019" cy="157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36" name="Shape 1936"/>
            <p:cNvSpPr/>
            <p:nvPr/>
          </p:nvSpPr>
          <p:spPr>
            <a:xfrm>
              <a:off x="17122" y="17122"/>
              <a:ext cx="164305" cy="164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37" name="Shape 1937"/>
            <p:cNvSpPr/>
            <p:nvPr/>
          </p:nvSpPr>
          <p:spPr>
            <a:xfrm>
              <a:off x="0" y="0"/>
              <a:ext cx="179919" cy="167219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38" name="Shape 1938"/>
            <p:cNvSpPr/>
            <p:nvPr/>
          </p:nvSpPr>
          <p:spPr>
            <a:xfrm>
              <a:off x="34609" y="61932"/>
              <a:ext cx="110751" cy="7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6342" y="0"/>
                  </a:lnTo>
                  <a:lnTo>
                    <a:pt x="9521" y="15922"/>
                  </a:lnTo>
                  <a:lnTo>
                    <a:pt x="5329" y="7905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39" name="Shape 1939"/>
            <p:cNvSpPr/>
            <p:nvPr/>
          </p:nvSpPr>
          <p:spPr>
            <a:xfrm>
              <a:off x="34609" y="25866"/>
              <a:ext cx="27325" cy="2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40" name="Shape 1940"/>
            <p:cNvSpPr/>
            <p:nvPr/>
          </p:nvSpPr>
          <p:spPr>
            <a:xfrm flipH="1">
              <a:off x="0" y="132608"/>
              <a:ext cx="167219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948" name="Group 1948"/>
          <p:cNvGrpSpPr/>
          <p:nvPr/>
        </p:nvGrpSpPr>
        <p:grpSpPr>
          <a:xfrm>
            <a:off x="1184059" y="2230921"/>
            <a:ext cx="394324" cy="394325"/>
            <a:chOff x="0" y="0"/>
            <a:chExt cx="394322" cy="394323"/>
          </a:xfrm>
        </p:grpSpPr>
        <p:sp>
          <p:nvSpPr>
            <p:cNvPr id="1942" name="Shape 1942"/>
            <p:cNvSpPr/>
            <p:nvPr/>
          </p:nvSpPr>
          <p:spPr>
            <a:xfrm>
              <a:off x="54095" y="40571"/>
              <a:ext cx="298834" cy="163709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43" name="Shape 1943"/>
            <p:cNvSpPr/>
            <p:nvPr/>
          </p:nvSpPr>
          <p:spPr>
            <a:xfrm>
              <a:off x="40571" y="313180"/>
              <a:ext cx="95378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44" name="Shape 1944"/>
            <p:cNvSpPr/>
            <p:nvPr/>
          </p:nvSpPr>
          <p:spPr>
            <a:xfrm>
              <a:off x="40571" y="340228"/>
              <a:ext cx="40572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45" name="Shape 1945"/>
            <p:cNvSpPr/>
            <p:nvPr/>
          </p:nvSpPr>
          <p:spPr>
            <a:xfrm>
              <a:off x="204279" y="298945"/>
              <a:ext cx="162173" cy="27760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46" name="Shape 1946"/>
            <p:cNvSpPr/>
            <p:nvPr/>
          </p:nvSpPr>
          <p:spPr>
            <a:xfrm>
              <a:off x="0" y="271897"/>
              <a:ext cx="394323" cy="122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800"/>
                  </a:moveTo>
                  <a:cubicBezTo>
                    <a:pt x="21600" y="2100"/>
                    <a:pt x="20948" y="0"/>
                    <a:pt x="20110" y="0"/>
                  </a:cubicBezTo>
                  <a:cubicBezTo>
                    <a:pt x="1490" y="0"/>
                    <a:pt x="1490" y="0"/>
                    <a:pt x="1490" y="0"/>
                  </a:cubicBezTo>
                  <a:cubicBezTo>
                    <a:pt x="652" y="0"/>
                    <a:pt x="0" y="2100"/>
                    <a:pt x="0" y="48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48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47" name="Shape 1947"/>
            <p:cNvSpPr/>
            <p:nvPr/>
          </p:nvSpPr>
          <p:spPr>
            <a:xfrm>
              <a:off x="13523" y="0"/>
              <a:ext cx="367277" cy="244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200"/>
                  </a:moveTo>
                  <a:cubicBezTo>
                    <a:pt x="21600" y="20550"/>
                    <a:pt x="20900" y="21600"/>
                    <a:pt x="20000" y="21600"/>
                  </a:cubicBezTo>
                  <a:cubicBezTo>
                    <a:pt x="1600" y="21600"/>
                    <a:pt x="1600" y="21600"/>
                    <a:pt x="1600" y="21600"/>
                  </a:cubicBezTo>
                  <a:cubicBezTo>
                    <a:pt x="700" y="21600"/>
                    <a:pt x="0" y="20550"/>
                    <a:pt x="0" y="19200"/>
                  </a:cubicBezTo>
                  <a:cubicBezTo>
                    <a:pt x="0" y="2400"/>
                    <a:pt x="0" y="2400"/>
                    <a:pt x="0" y="2400"/>
                  </a:cubicBezTo>
                  <a:cubicBezTo>
                    <a:pt x="0" y="1050"/>
                    <a:pt x="700" y="0"/>
                    <a:pt x="1600" y="0"/>
                  </a:cubicBezTo>
                  <a:cubicBezTo>
                    <a:pt x="20000" y="0"/>
                    <a:pt x="20000" y="0"/>
                    <a:pt x="20000" y="0"/>
                  </a:cubicBezTo>
                  <a:cubicBezTo>
                    <a:pt x="20900" y="0"/>
                    <a:pt x="21600" y="1050"/>
                    <a:pt x="21600" y="2400"/>
                  </a:cubicBezTo>
                  <a:lnTo>
                    <a:pt x="21600" y="192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968" name="Group 1968"/>
          <p:cNvGrpSpPr/>
          <p:nvPr/>
        </p:nvGrpSpPr>
        <p:grpSpPr>
          <a:xfrm>
            <a:off x="2521738" y="3015330"/>
            <a:ext cx="330558" cy="330557"/>
            <a:chOff x="0" y="0"/>
            <a:chExt cx="330556" cy="330556"/>
          </a:xfrm>
        </p:grpSpPr>
        <p:sp>
          <p:nvSpPr>
            <p:cNvPr id="1949" name="Shape 1949"/>
            <p:cNvSpPr/>
            <p:nvPr/>
          </p:nvSpPr>
          <p:spPr>
            <a:xfrm>
              <a:off x="0" y="0"/>
              <a:ext cx="193919" cy="33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490"/>
                  </a:moveTo>
                  <a:cubicBezTo>
                    <a:pt x="21600" y="652"/>
                    <a:pt x="20488" y="0"/>
                    <a:pt x="19059" y="0"/>
                  </a:cubicBezTo>
                  <a:cubicBezTo>
                    <a:pt x="2541" y="0"/>
                    <a:pt x="2541" y="0"/>
                    <a:pt x="2541" y="0"/>
                  </a:cubicBezTo>
                  <a:cubicBezTo>
                    <a:pt x="1112" y="0"/>
                    <a:pt x="0" y="652"/>
                    <a:pt x="0" y="1490"/>
                  </a:cubicBezTo>
                  <a:cubicBezTo>
                    <a:pt x="0" y="20110"/>
                    <a:pt x="0" y="20110"/>
                    <a:pt x="0" y="20110"/>
                  </a:cubicBezTo>
                  <a:cubicBezTo>
                    <a:pt x="0" y="20948"/>
                    <a:pt x="1112" y="21600"/>
                    <a:pt x="2541" y="21600"/>
                  </a:cubicBezTo>
                  <a:cubicBezTo>
                    <a:pt x="19059" y="21600"/>
                    <a:pt x="19059" y="21600"/>
                    <a:pt x="19059" y="21600"/>
                  </a:cubicBezTo>
                  <a:cubicBezTo>
                    <a:pt x="20488" y="21600"/>
                    <a:pt x="21600" y="20948"/>
                    <a:pt x="21600" y="20110"/>
                  </a:cubicBezTo>
                  <a:lnTo>
                    <a:pt x="21600" y="149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50" name="Shape 1950"/>
            <p:cNvSpPr/>
            <p:nvPr/>
          </p:nvSpPr>
          <p:spPr>
            <a:xfrm>
              <a:off x="0" y="193918"/>
              <a:ext cx="193919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51" name="Shape 1951"/>
            <p:cNvSpPr/>
            <p:nvPr/>
          </p:nvSpPr>
          <p:spPr>
            <a:xfrm>
              <a:off x="62650" y="227928"/>
              <a:ext cx="68619" cy="6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52" name="Shape 1952"/>
            <p:cNvSpPr/>
            <p:nvPr/>
          </p:nvSpPr>
          <p:spPr>
            <a:xfrm>
              <a:off x="85324" y="245232"/>
              <a:ext cx="28641" cy="34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098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53" name="Shape 1953"/>
            <p:cNvSpPr/>
            <p:nvPr/>
          </p:nvSpPr>
          <p:spPr>
            <a:xfrm>
              <a:off x="34010" y="15931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54" name="Shape 1954"/>
            <p:cNvSpPr/>
            <p:nvPr/>
          </p:nvSpPr>
          <p:spPr>
            <a:xfrm>
              <a:off x="34010" y="136637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55" name="Shape 1955"/>
            <p:cNvSpPr/>
            <p:nvPr/>
          </p:nvSpPr>
          <p:spPr>
            <a:xfrm>
              <a:off x="34010" y="113964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56" name="Shape 1956"/>
            <p:cNvSpPr/>
            <p:nvPr/>
          </p:nvSpPr>
          <p:spPr>
            <a:xfrm>
              <a:off x="79357" y="159311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57" name="Shape 1957"/>
            <p:cNvSpPr/>
            <p:nvPr/>
          </p:nvSpPr>
          <p:spPr>
            <a:xfrm>
              <a:off x="79357" y="136637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58" name="Shape 1958"/>
            <p:cNvSpPr/>
            <p:nvPr/>
          </p:nvSpPr>
          <p:spPr>
            <a:xfrm>
              <a:off x="79357" y="113964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59" name="Shape 1959"/>
            <p:cNvSpPr/>
            <p:nvPr/>
          </p:nvSpPr>
          <p:spPr>
            <a:xfrm>
              <a:off x="125300" y="15931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60" name="Shape 1960"/>
            <p:cNvSpPr/>
            <p:nvPr/>
          </p:nvSpPr>
          <p:spPr>
            <a:xfrm>
              <a:off x="125300" y="136637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61" name="Shape 1961"/>
            <p:cNvSpPr/>
            <p:nvPr/>
          </p:nvSpPr>
          <p:spPr>
            <a:xfrm>
              <a:off x="125300" y="113964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62" name="Shape 1962"/>
            <p:cNvSpPr/>
            <p:nvPr/>
          </p:nvSpPr>
          <p:spPr>
            <a:xfrm>
              <a:off x="34010" y="9129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63" name="Shape 1963"/>
            <p:cNvSpPr/>
            <p:nvPr/>
          </p:nvSpPr>
          <p:spPr>
            <a:xfrm>
              <a:off x="125300" y="9129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64" name="Shape 1964"/>
            <p:cNvSpPr/>
            <p:nvPr/>
          </p:nvSpPr>
          <p:spPr>
            <a:xfrm>
              <a:off x="34010" y="68020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65" name="Shape 1965"/>
            <p:cNvSpPr/>
            <p:nvPr/>
          </p:nvSpPr>
          <p:spPr>
            <a:xfrm>
              <a:off x="296546" y="79357"/>
              <a:ext cx="34011" cy="79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971"/>
                  </a:moveTo>
                  <a:cubicBezTo>
                    <a:pt x="21600" y="19671"/>
                    <a:pt x="17100" y="21600"/>
                    <a:pt x="10800" y="21600"/>
                  </a:cubicBezTo>
                  <a:lnTo>
                    <a:pt x="10800" y="21600"/>
                  </a:lnTo>
                  <a:cubicBezTo>
                    <a:pt x="4500" y="21600"/>
                    <a:pt x="0" y="19671"/>
                    <a:pt x="0" y="16971"/>
                  </a:cubicBezTo>
                  <a:cubicBezTo>
                    <a:pt x="0" y="4629"/>
                    <a:pt x="0" y="4629"/>
                    <a:pt x="0" y="4629"/>
                  </a:cubicBezTo>
                  <a:cubicBezTo>
                    <a:pt x="0" y="1929"/>
                    <a:pt x="4500" y="0"/>
                    <a:pt x="10800" y="0"/>
                  </a:cubicBezTo>
                  <a:lnTo>
                    <a:pt x="10800" y="0"/>
                  </a:lnTo>
                  <a:cubicBezTo>
                    <a:pt x="17100" y="0"/>
                    <a:pt x="21600" y="1929"/>
                    <a:pt x="21600" y="4629"/>
                  </a:cubicBezTo>
                  <a:lnTo>
                    <a:pt x="21600" y="16971"/>
                  </a:lnTo>
                  <a:close/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66" name="Shape 1966"/>
            <p:cNvSpPr/>
            <p:nvPr/>
          </p:nvSpPr>
          <p:spPr>
            <a:xfrm>
              <a:off x="273872" y="96660"/>
              <a:ext cx="22674" cy="45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450" y="21600"/>
                    <a:pt x="0" y="16875"/>
                    <a:pt x="0" y="10800"/>
                  </a:cubicBezTo>
                  <a:cubicBezTo>
                    <a:pt x="0" y="4725"/>
                    <a:pt x="9450" y="0"/>
                    <a:pt x="21600" y="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67" name="Shape 1967"/>
            <p:cNvSpPr/>
            <p:nvPr/>
          </p:nvSpPr>
          <p:spPr>
            <a:xfrm>
              <a:off x="193918" y="44153"/>
              <a:ext cx="125302" cy="256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00"/>
                  </a:moveTo>
                  <a:cubicBezTo>
                    <a:pt x="21600" y="18240"/>
                    <a:pt x="21600" y="18240"/>
                    <a:pt x="21600" y="18240"/>
                  </a:cubicBezTo>
                  <a:cubicBezTo>
                    <a:pt x="21600" y="20160"/>
                    <a:pt x="18409" y="21600"/>
                    <a:pt x="14727" y="21600"/>
                  </a:cubicBezTo>
                  <a:cubicBezTo>
                    <a:pt x="11045" y="21600"/>
                    <a:pt x="7855" y="20160"/>
                    <a:pt x="7855" y="18240"/>
                  </a:cubicBezTo>
                  <a:cubicBezTo>
                    <a:pt x="7855" y="1920"/>
                    <a:pt x="7855" y="1920"/>
                    <a:pt x="7855" y="1920"/>
                  </a:cubicBezTo>
                  <a:cubicBezTo>
                    <a:pt x="7855" y="840"/>
                    <a:pt x="6136" y="0"/>
                    <a:pt x="392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972" name="Group 1972"/>
          <p:cNvGrpSpPr/>
          <p:nvPr/>
        </p:nvGrpSpPr>
        <p:grpSpPr>
          <a:xfrm>
            <a:off x="2396740" y="516604"/>
            <a:ext cx="182342" cy="153956"/>
            <a:chOff x="0" y="0"/>
            <a:chExt cx="182341" cy="153954"/>
          </a:xfrm>
        </p:grpSpPr>
        <p:sp>
          <p:nvSpPr>
            <p:cNvPr id="1969" name="Shape 1969"/>
            <p:cNvSpPr/>
            <p:nvPr/>
          </p:nvSpPr>
          <p:spPr>
            <a:xfrm>
              <a:off x="0" y="105864"/>
              <a:ext cx="182342" cy="48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004" y="11100"/>
                  </a:moveTo>
                  <a:lnTo>
                    <a:pt x="7477" y="11100"/>
                  </a:lnTo>
                  <a:lnTo>
                    <a:pt x="7477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4004" y="0"/>
                  </a:lnTo>
                  <a:lnTo>
                    <a:pt x="14004" y="111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70" name="Shape 1970"/>
            <p:cNvSpPr/>
            <p:nvPr/>
          </p:nvSpPr>
          <p:spPr>
            <a:xfrm>
              <a:off x="73470" y="105865"/>
              <a:ext cx="47098" cy="14361"/>
            </a:xfrm>
            <a:prstGeom prst="rect">
              <a:avLst/>
            </a:pr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71" name="Shape 1971"/>
            <p:cNvSpPr/>
            <p:nvPr/>
          </p:nvSpPr>
          <p:spPr>
            <a:xfrm>
              <a:off x="0" y="0"/>
              <a:ext cx="182342" cy="9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982" y="8006"/>
                  </a:moveTo>
                  <a:lnTo>
                    <a:pt x="15982" y="0"/>
                  </a:lnTo>
                  <a:lnTo>
                    <a:pt x="10800" y="0"/>
                  </a:lnTo>
                  <a:lnTo>
                    <a:pt x="5459" y="0"/>
                  </a:lnTo>
                  <a:lnTo>
                    <a:pt x="5459" y="8006"/>
                  </a:lnTo>
                  <a:lnTo>
                    <a:pt x="0" y="8006"/>
                  </a:lnTo>
                  <a:lnTo>
                    <a:pt x="0" y="21600"/>
                  </a:lnTo>
                  <a:lnTo>
                    <a:pt x="7477" y="21600"/>
                  </a:lnTo>
                  <a:lnTo>
                    <a:pt x="10800" y="21600"/>
                  </a:lnTo>
                  <a:lnTo>
                    <a:pt x="14004" y="21600"/>
                  </a:lnTo>
                  <a:lnTo>
                    <a:pt x="21600" y="21600"/>
                  </a:lnTo>
                  <a:lnTo>
                    <a:pt x="21600" y="8006"/>
                  </a:lnTo>
                  <a:lnTo>
                    <a:pt x="15982" y="8006"/>
                  </a:lnTo>
                  <a:close/>
                  <a:moveTo>
                    <a:pt x="14202" y="8006"/>
                  </a:moveTo>
                  <a:lnTo>
                    <a:pt x="10800" y="8006"/>
                  </a:lnTo>
                  <a:lnTo>
                    <a:pt x="7358" y="8006"/>
                  </a:lnTo>
                  <a:lnTo>
                    <a:pt x="7358" y="3625"/>
                  </a:lnTo>
                  <a:lnTo>
                    <a:pt x="10800" y="3625"/>
                  </a:lnTo>
                  <a:lnTo>
                    <a:pt x="14202" y="3625"/>
                  </a:lnTo>
                  <a:lnTo>
                    <a:pt x="14202" y="80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973" name="Shape 1973"/>
          <p:cNvSpPr/>
          <p:nvPr/>
        </p:nvSpPr>
        <p:spPr>
          <a:xfrm>
            <a:off x="4274948" y="5278042"/>
            <a:ext cx="62135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4000">
                <a:solidFill>
                  <a:srgbClr val="70BF41"/>
                </a:solidFill>
              </a:rPr>
              <a:t>Don't Start With The </a:t>
            </a:r>
            <a:r>
              <a:rPr b="1" sz="4000">
                <a:solidFill>
                  <a:srgbClr val="53585F"/>
                </a:solidFill>
              </a:rPr>
              <a:t>Data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300"/>
                                        <p:tgtEl>
                                          <p:spTgt spid="1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Why Big Data?</a:t>
            </a:r>
          </a:p>
        </p:txBody>
      </p:sp>
      <p:pic>
        <p:nvPicPr>
          <p:cNvPr id="80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250" y="2838450"/>
            <a:ext cx="9268417" cy="582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0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5" name="image39.jpg" descr="haiti_map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9131" y="-466218"/>
            <a:ext cx="14682401" cy="10901681"/>
          </a:xfrm>
          <a:prstGeom prst="rect">
            <a:avLst/>
          </a:prstGeom>
          <a:ln w="12700">
            <a:miter lim="400000"/>
          </a:ln>
        </p:spPr>
      </p:pic>
      <p:sp>
        <p:nvSpPr>
          <p:cNvPr id="1976" name="Shape 1976"/>
          <p:cNvSpPr/>
          <p:nvPr>
            <p:ph type="title"/>
          </p:nvPr>
        </p:nvSpPr>
        <p:spPr>
          <a:xfrm>
            <a:off x="413041" y="2474572"/>
            <a:ext cx="11704322" cy="16256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Be a Skeptic</a:t>
            </a:r>
          </a:p>
        </p:txBody>
      </p:sp>
    </p:spTree>
  </p:cSld>
  <p:clrMapOvr>
    <a:masterClrMapping/>
  </p:clrMapOvr>
  <p:transition spd="fast" advClick="1">
    <p:wipe dir="l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image40.png" descr="lifeexp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6887" y="1116963"/>
            <a:ext cx="11382708" cy="8218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2" name="image41.png" descr="haiti-mortality-rate-infant-per-1-000-live-births-wb-data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306" y="1633311"/>
            <a:ext cx="12413989" cy="5682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4" name="image40.png" descr="lifeexp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6887" y="1116963"/>
            <a:ext cx="11382708" cy="8218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Shape 1988"/>
          <p:cNvSpPr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Questions?</a:t>
            </a:r>
          </a:p>
        </p:txBody>
      </p:sp>
      <p:pic>
        <p:nvPicPr>
          <p:cNvPr id="1989" name="image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866" y="1733973"/>
            <a:ext cx="6436926" cy="6436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1" name="IMG_2615_1.jpg"/>
          <p:cNvPicPr/>
          <p:nvPr/>
        </p:nvPicPr>
        <p:blipFill>
          <a:blip r:embed="rId2">
            <a:extLst/>
          </a:blip>
          <a:srcRect l="27370" t="0" r="16056" b="0"/>
          <a:stretch>
            <a:fillRect/>
          </a:stretch>
        </p:blipFill>
        <p:spPr>
          <a:xfrm>
            <a:off x="8890697" y="5157475"/>
            <a:ext cx="3161603" cy="3726175"/>
          </a:xfrm>
          <a:prstGeom prst="rect">
            <a:avLst/>
          </a:prstGeom>
          <a:ln w="12700">
            <a:miter lim="400000"/>
          </a:ln>
        </p:spPr>
      </p:pic>
      <p:sp>
        <p:nvSpPr>
          <p:cNvPr id="1992" name="Shape 19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Who Is This Guy?</a:t>
            </a:r>
          </a:p>
        </p:txBody>
      </p:sp>
      <p:sp>
        <p:nvSpPr>
          <p:cNvPr id="1993" name="Shape 1993"/>
          <p:cNvSpPr/>
          <p:nvPr>
            <p:ph type="body" idx="1"/>
          </p:nvPr>
        </p:nvSpPr>
        <p:spPr>
          <a:xfrm>
            <a:off x="952500" y="2597150"/>
            <a:ext cx="5334000" cy="6286500"/>
          </a:xfrm>
          <a:prstGeom prst="rect">
            <a:avLst/>
          </a:prstGeom>
        </p:spPr>
        <p:txBody>
          <a:bodyPr anchor="t"/>
          <a:lstStyle/>
          <a:p>
            <a:pPr lvl="0" marL="0" indent="0">
              <a:spcBef>
                <a:spcPts val="0"/>
              </a:spcBef>
              <a:buSzTx/>
              <a:buNone/>
              <a:defRPr sz="1800"/>
            </a:pPr>
            <a:r>
              <a:rPr sz="31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Light"/>
              </a:rPr>
              <a:t>Paige Labs:</a:t>
            </a:r>
            <a:endParaRPr sz="3100">
              <a:solidFill>
                <a:srgbClr val="70BF4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/>
            </a:pPr>
            <a:r>
              <a:rPr sz="3100">
                <a:latin typeface="+mn-lt"/>
                <a:ea typeface="+mn-ea"/>
                <a:cs typeface="+mn-cs"/>
                <a:sym typeface="Helvetica Light"/>
              </a:rPr>
              <a:t>Research &amp; Development </a:t>
            </a:r>
            <a:br>
              <a:rPr sz="3100">
                <a:latin typeface="+mn-lt"/>
                <a:ea typeface="+mn-ea"/>
                <a:cs typeface="+mn-cs"/>
                <a:sym typeface="Helvetica Light"/>
              </a:rPr>
            </a:br>
            <a:endParaRPr sz="3100">
              <a:latin typeface="+mn-lt"/>
              <a:ea typeface="+mn-ea"/>
              <a:cs typeface="+mn-cs"/>
              <a:sym typeface="Helvetica Light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/>
            </a:pPr>
            <a:r>
              <a:rPr sz="31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Light"/>
              </a:rPr>
              <a:t>Twitter:</a:t>
            </a:r>
            <a:endParaRPr sz="3100">
              <a:solidFill>
                <a:srgbClr val="70BF4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/>
            </a:pPr>
            <a:r>
              <a:rPr sz="3100">
                <a:latin typeface="+mn-lt"/>
                <a:ea typeface="+mn-ea"/>
                <a:cs typeface="+mn-cs"/>
                <a:sym typeface="Helvetica Light"/>
              </a:rPr>
              <a:t>@jonathanfmills</a:t>
            </a:r>
            <a:endParaRPr sz="3100">
              <a:latin typeface="+mn-lt"/>
              <a:ea typeface="+mn-ea"/>
              <a:cs typeface="+mn-cs"/>
              <a:sym typeface="Helvetica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/>
            </a:pPr>
            <a:endParaRPr sz="3100">
              <a:latin typeface="+mn-lt"/>
              <a:ea typeface="+mn-ea"/>
              <a:cs typeface="+mn-cs"/>
              <a:sym typeface="Helvetica Light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/>
            </a:pPr>
            <a:r>
              <a:rPr sz="3100">
                <a:solidFill>
                  <a:srgbClr val="70BF41"/>
                </a:solidFill>
                <a:latin typeface="+mn-lt"/>
                <a:ea typeface="+mn-ea"/>
                <a:cs typeface="+mn-cs"/>
                <a:sym typeface="Helvetica Light"/>
              </a:rPr>
              <a:t>Website:</a:t>
            </a:r>
            <a:endParaRPr sz="3100">
              <a:solidFill>
                <a:srgbClr val="70BF41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/>
            </a:pPr>
            <a:r>
              <a:rPr sz="3100">
                <a:latin typeface="+mn-lt"/>
                <a:ea typeface="+mn-ea"/>
                <a:cs typeface="+mn-cs"/>
                <a:sym typeface="Helvetica Light"/>
              </a:rPr>
              <a:t>jonathanfmills.com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450" y="1828800"/>
            <a:ext cx="3721100" cy="132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1650" y="5740400"/>
            <a:ext cx="4991100" cy="147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4" grpId="1"/>
      <p:bldP build="whole" bldLvl="1" animBg="1" rev="0" advAuto="0" spid="85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 flipH="1">
            <a:off x="1935547" y="5116890"/>
            <a:ext cx="893868" cy="192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783" y="0"/>
                </a:moveTo>
                <a:cubicBezTo>
                  <a:pt x="2817" y="0"/>
                  <a:pt x="2817" y="0"/>
                  <a:pt x="2817" y="0"/>
                </a:cubicBezTo>
                <a:cubicBezTo>
                  <a:pt x="939" y="0"/>
                  <a:pt x="0" y="4320"/>
                  <a:pt x="0" y="8640"/>
                </a:cubicBezTo>
                <a:cubicBezTo>
                  <a:pt x="0" y="17280"/>
                  <a:pt x="939" y="21600"/>
                  <a:pt x="2817" y="21600"/>
                </a:cubicBezTo>
                <a:cubicBezTo>
                  <a:pt x="18783" y="21600"/>
                  <a:pt x="18783" y="21600"/>
                  <a:pt x="18783" y="21600"/>
                </a:cubicBezTo>
                <a:cubicBezTo>
                  <a:pt x="20661" y="21600"/>
                  <a:pt x="21600" y="17280"/>
                  <a:pt x="21600" y="8640"/>
                </a:cubicBezTo>
                <a:cubicBezTo>
                  <a:pt x="21600" y="4320"/>
                  <a:pt x="20661" y="0"/>
                  <a:pt x="18783" y="0"/>
                </a:cubicBezTo>
                <a:close/>
              </a:path>
            </a:pathLst>
          </a:custGeom>
          <a:solidFill>
            <a:srgbClr val="929292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8" name="Shape 88"/>
          <p:cNvSpPr/>
          <p:nvPr/>
        </p:nvSpPr>
        <p:spPr>
          <a:xfrm flipH="1">
            <a:off x="1701260" y="4718127"/>
            <a:ext cx="1362440" cy="320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438"/>
                </a:lnTo>
                <a:cubicBezTo>
                  <a:pt x="21600" y="13021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3021"/>
                  <a:pt x="0" y="2438"/>
                </a:cubicBez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" name="Shape 89"/>
          <p:cNvSpPr/>
          <p:nvPr/>
        </p:nvSpPr>
        <p:spPr>
          <a:xfrm flipH="1">
            <a:off x="2078598" y="5387771"/>
            <a:ext cx="607767" cy="129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581" y="448"/>
                </a:lnTo>
                <a:cubicBezTo>
                  <a:pt x="20555" y="12520"/>
                  <a:pt x="16118" y="21600"/>
                  <a:pt x="10800" y="21600"/>
                </a:cubicBezTo>
                <a:cubicBezTo>
                  <a:pt x="5482" y="21600"/>
                  <a:pt x="1045" y="12520"/>
                  <a:pt x="19" y="448"/>
                </a:cubicBez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" name="Shape 90"/>
          <p:cNvSpPr/>
          <p:nvPr/>
        </p:nvSpPr>
        <p:spPr>
          <a:xfrm>
            <a:off x="2520950" y="731060"/>
            <a:ext cx="165413" cy="55727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1" name="Shape 91"/>
          <p:cNvSpPr/>
          <p:nvPr/>
        </p:nvSpPr>
        <p:spPr>
          <a:xfrm>
            <a:off x="2538818" y="683017"/>
            <a:ext cx="902240" cy="411703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2" name="Shape 92"/>
          <p:cNvSpPr/>
          <p:nvPr/>
        </p:nvSpPr>
        <p:spPr>
          <a:xfrm flipH="1">
            <a:off x="1795462" y="1733949"/>
            <a:ext cx="587020" cy="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3" name="Shape 93"/>
          <p:cNvSpPr/>
          <p:nvPr/>
        </p:nvSpPr>
        <p:spPr>
          <a:xfrm flipH="1">
            <a:off x="3257665" y="2209328"/>
            <a:ext cx="355713" cy="379692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4" name="Shape 94"/>
          <p:cNvSpPr/>
          <p:nvPr/>
        </p:nvSpPr>
        <p:spPr>
          <a:xfrm flipH="1">
            <a:off x="2829415" y="2826149"/>
            <a:ext cx="234286" cy="767196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5" name="Shape 95"/>
          <p:cNvSpPr/>
          <p:nvPr/>
        </p:nvSpPr>
        <p:spPr>
          <a:xfrm flipH="1">
            <a:off x="2376245" y="2762649"/>
            <a:ext cx="507311" cy="17145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6" name="Shape 96"/>
          <p:cNvSpPr/>
          <p:nvPr/>
        </p:nvSpPr>
        <p:spPr>
          <a:xfrm flipH="1">
            <a:off x="2239733" y="1882958"/>
            <a:ext cx="424646" cy="84873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7" name="Shape 97"/>
          <p:cNvSpPr/>
          <p:nvPr/>
        </p:nvSpPr>
        <p:spPr>
          <a:xfrm flipV="1">
            <a:off x="960929" y="1861043"/>
            <a:ext cx="478999" cy="205520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8" name="Shape 98"/>
          <p:cNvSpPr/>
          <p:nvPr/>
        </p:nvSpPr>
        <p:spPr>
          <a:xfrm>
            <a:off x="1691456" y="1978752"/>
            <a:ext cx="310382" cy="74655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9" name="Shape 99"/>
          <p:cNvSpPr/>
          <p:nvPr/>
        </p:nvSpPr>
        <p:spPr>
          <a:xfrm flipH="1" flipV="1">
            <a:off x="1510776" y="1009697"/>
            <a:ext cx="109186" cy="64567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0" name="Shape 100"/>
          <p:cNvSpPr/>
          <p:nvPr/>
        </p:nvSpPr>
        <p:spPr>
          <a:xfrm>
            <a:off x="1208163" y="2969024"/>
            <a:ext cx="526759" cy="761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1" name="Shape 101"/>
          <p:cNvSpPr/>
          <p:nvPr/>
        </p:nvSpPr>
        <p:spPr>
          <a:xfrm flipH="1" flipV="1">
            <a:off x="2829413" y="3825799"/>
            <a:ext cx="350349" cy="39695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2" name="Shape 102"/>
          <p:cNvSpPr/>
          <p:nvPr/>
        </p:nvSpPr>
        <p:spPr>
          <a:xfrm flipH="1">
            <a:off x="2121148" y="3704529"/>
            <a:ext cx="614179" cy="26612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3" name="Shape 103"/>
          <p:cNvSpPr/>
          <p:nvPr/>
        </p:nvSpPr>
        <p:spPr>
          <a:xfrm flipV="1">
            <a:off x="1981199" y="3291582"/>
            <a:ext cx="20639" cy="44103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4" name="Shape 104"/>
          <p:cNvSpPr/>
          <p:nvPr/>
        </p:nvSpPr>
        <p:spPr>
          <a:xfrm flipH="1">
            <a:off x="1439927" y="3209746"/>
            <a:ext cx="261336" cy="51808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5" name="Shape 105"/>
          <p:cNvSpPr/>
          <p:nvPr/>
        </p:nvSpPr>
        <p:spPr>
          <a:xfrm flipH="1">
            <a:off x="1668152" y="4180395"/>
            <a:ext cx="195399" cy="21688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6" name="Shape 106"/>
          <p:cNvSpPr/>
          <p:nvPr/>
        </p:nvSpPr>
        <p:spPr>
          <a:xfrm flipH="1">
            <a:off x="2478087" y="3825799"/>
            <a:ext cx="216970" cy="74806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7" name="Shape 107"/>
          <p:cNvSpPr/>
          <p:nvPr/>
        </p:nvSpPr>
        <p:spPr>
          <a:xfrm>
            <a:off x="2093526" y="4105874"/>
            <a:ext cx="313876" cy="9108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8" name="Shape 108"/>
          <p:cNvSpPr/>
          <p:nvPr/>
        </p:nvSpPr>
        <p:spPr>
          <a:xfrm flipH="1">
            <a:off x="2872856" y="4252518"/>
            <a:ext cx="317037" cy="206315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9" name="Shape 109"/>
          <p:cNvSpPr/>
          <p:nvPr/>
        </p:nvSpPr>
        <p:spPr>
          <a:xfrm>
            <a:off x="2883554" y="3709592"/>
            <a:ext cx="476201" cy="8185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0" name="Shape 110"/>
          <p:cNvSpPr/>
          <p:nvPr/>
        </p:nvSpPr>
        <p:spPr>
          <a:xfrm flipH="1" flipV="1">
            <a:off x="2829413" y="2297510"/>
            <a:ext cx="133889" cy="278730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1" name="Shape 111"/>
          <p:cNvSpPr/>
          <p:nvPr/>
        </p:nvSpPr>
        <p:spPr>
          <a:xfrm flipH="1">
            <a:off x="3713162" y="2177991"/>
            <a:ext cx="39856" cy="78587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2" name="Shape 112"/>
          <p:cNvSpPr/>
          <p:nvPr/>
        </p:nvSpPr>
        <p:spPr>
          <a:xfrm>
            <a:off x="3173513" y="2848374"/>
            <a:ext cx="295664" cy="56090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3" name="Shape 113"/>
          <p:cNvSpPr/>
          <p:nvPr/>
        </p:nvSpPr>
        <p:spPr>
          <a:xfrm flipH="1" flipV="1">
            <a:off x="926612" y="2610246"/>
            <a:ext cx="169308" cy="218676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4" name="Shape 114"/>
          <p:cNvSpPr/>
          <p:nvPr/>
        </p:nvSpPr>
        <p:spPr>
          <a:xfrm flipH="1">
            <a:off x="1011676" y="888868"/>
            <a:ext cx="412865" cy="39946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5" name="Shape 115"/>
          <p:cNvSpPr/>
          <p:nvPr/>
        </p:nvSpPr>
        <p:spPr>
          <a:xfrm flipH="1" flipV="1">
            <a:off x="1005695" y="1631253"/>
            <a:ext cx="546880" cy="391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Shape 116"/>
          <p:cNvSpPr/>
          <p:nvPr/>
        </p:nvSpPr>
        <p:spPr>
          <a:xfrm flipV="1">
            <a:off x="1719003" y="940546"/>
            <a:ext cx="430667" cy="78881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7" name="Shape 117"/>
          <p:cNvSpPr/>
          <p:nvPr/>
        </p:nvSpPr>
        <p:spPr>
          <a:xfrm flipH="1" flipV="1">
            <a:off x="2329979" y="1165624"/>
            <a:ext cx="107973" cy="129727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8" name="Shape 118"/>
          <p:cNvSpPr/>
          <p:nvPr/>
        </p:nvSpPr>
        <p:spPr>
          <a:xfrm flipH="1" flipV="1">
            <a:off x="2173289" y="574507"/>
            <a:ext cx="347662" cy="37654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9" name="Shape 119"/>
          <p:cNvSpPr/>
          <p:nvPr/>
        </p:nvSpPr>
        <p:spPr>
          <a:xfrm flipH="1">
            <a:off x="3328987" y="1158533"/>
            <a:ext cx="140190" cy="26577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0" name="Shape 120"/>
          <p:cNvSpPr/>
          <p:nvPr/>
        </p:nvSpPr>
        <p:spPr>
          <a:xfrm>
            <a:off x="3004588" y="1655371"/>
            <a:ext cx="464589" cy="1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" name="Shape 121"/>
          <p:cNvSpPr/>
          <p:nvPr/>
        </p:nvSpPr>
        <p:spPr>
          <a:xfrm flipV="1">
            <a:off x="1195579" y="3029626"/>
            <a:ext cx="4923" cy="258139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" name="Shape 122"/>
          <p:cNvSpPr/>
          <p:nvPr/>
        </p:nvSpPr>
        <p:spPr>
          <a:xfrm flipH="1">
            <a:off x="1662111" y="3732612"/>
            <a:ext cx="638177" cy="6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AAD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" name="Shape 123"/>
          <p:cNvSpPr/>
          <p:nvPr/>
        </p:nvSpPr>
        <p:spPr>
          <a:xfrm flipH="1">
            <a:off x="2520950" y="3465912"/>
            <a:ext cx="488951" cy="4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4" name="Shape 124"/>
          <p:cNvSpPr/>
          <p:nvPr/>
        </p:nvSpPr>
        <p:spPr>
          <a:xfrm flipH="1">
            <a:off x="1604962" y="2588024"/>
            <a:ext cx="887413" cy="88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" name="Shape 125"/>
          <p:cNvSpPr/>
          <p:nvPr/>
        </p:nvSpPr>
        <p:spPr>
          <a:xfrm flipH="1">
            <a:off x="2767012" y="2413399"/>
            <a:ext cx="639763" cy="6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0E139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" name="Shape 126"/>
          <p:cNvSpPr/>
          <p:nvPr/>
        </p:nvSpPr>
        <p:spPr>
          <a:xfrm flipH="1">
            <a:off x="3500437" y="1827612"/>
            <a:ext cx="487363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7" name="Shape 127"/>
          <p:cNvSpPr/>
          <p:nvPr/>
        </p:nvSpPr>
        <p:spPr>
          <a:xfrm flipH="1">
            <a:off x="3328986" y="978299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8" name="Shape 128"/>
          <p:cNvSpPr/>
          <p:nvPr/>
        </p:nvSpPr>
        <p:spPr>
          <a:xfrm flipH="1">
            <a:off x="2308223" y="1165624"/>
            <a:ext cx="885827" cy="885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7AAD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" name="Shape 129"/>
          <p:cNvSpPr/>
          <p:nvPr/>
        </p:nvSpPr>
        <p:spPr>
          <a:xfrm flipH="1">
            <a:off x="1320800" y="1475187"/>
            <a:ext cx="639763" cy="639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0E139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Shape 130"/>
          <p:cNvSpPr/>
          <p:nvPr/>
        </p:nvSpPr>
        <p:spPr>
          <a:xfrm flipH="1">
            <a:off x="1309686" y="700487"/>
            <a:ext cx="485777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Shape 131"/>
          <p:cNvSpPr/>
          <p:nvPr/>
        </p:nvSpPr>
        <p:spPr>
          <a:xfrm flipH="1">
            <a:off x="989011" y="2762649"/>
            <a:ext cx="339727" cy="342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FE86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2" name="Shape 132"/>
          <p:cNvSpPr/>
          <p:nvPr/>
        </p:nvSpPr>
        <p:spPr>
          <a:xfrm flipH="1">
            <a:off x="2308223" y="446485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3" name="Shape 133"/>
          <p:cNvSpPr/>
          <p:nvPr/>
        </p:nvSpPr>
        <p:spPr>
          <a:xfrm flipH="1">
            <a:off x="752473" y="1913337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7D600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4" name="Shape 134"/>
          <p:cNvSpPr/>
          <p:nvPr/>
        </p:nvSpPr>
        <p:spPr>
          <a:xfrm flipH="1">
            <a:off x="3009898" y="4062812"/>
            <a:ext cx="339727" cy="3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9A31D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5" name="Shape 135"/>
          <p:cNvSpPr/>
          <p:nvPr/>
        </p:nvSpPr>
        <p:spPr>
          <a:xfrm flipV="1">
            <a:off x="3383137" y="1542494"/>
            <a:ext cx="521621" cy="128918"/>
          </a:xfrm>
          <a:prstGeom prst="line">
            <a:avLst/>
          </a:prstGeom>
          <a:ln w="53975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6" name="Shape 136"/>
          <p:cNvSpPr/>
          <p:nvPr/>
        </p:nvSpPr>
        <p:spPr>
          <a:xfrm>
            <a:off x="2060497" y="877118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7" name="Shape 137"/>
          <p:cNvSpPr/>
          <p:nvPr/>
        </p:nvSpPr>
        <p:spPr>
          <a:xfrm>
            <a:off x="3308144" y="1567467"/>
            <a:ext cx="181875" cy="181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8" name="Shape 138"/>
          <p:cNvSpPr/>
          <p:nvPr/>
        </p:nvSpPr>
        <p:spPr>
          <a:xfrm>
            <a:off x="1532331" y="4373979"/>
            <a:ext cx="159127" cy="159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17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9" name="Shape 139"/>
          <p:cNvSpPr/>
          <p:nvPr/>
        </p:nvSpPr>
        <p:spPr>
          <a:xfrm>
            <a:off x="2735326" y="4429909"/>
            <a:ext cx="161033" cy="16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0" name="Shape 140"/>
          <p:cNvSpPr/>
          <p:nvPr/>
        </p:nvSpPr>
        <p:spPr>
          <a:xfrm>
            <a:off x="2421148" y="4518947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2378053" y="4158620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3197746" y="3661198"/>
            <a:ext cx="215319" cy="215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2710151" y="2148789"/>
            <a:ext cx="161033" cy="16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2266502" y="1097178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" name="Shape 145"/>
          <p:cNvSpPr/>
          <p:nvPr/>
        </p:nvSpPr>
        <p:spPr>
          <a:xfrm>
            <a:off x="2054665" y="506000"/>
            <a:ext cx="132965" cy="132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" name="Shape 146"/>
          <p:cNvSpPr/>
          <p:nvPr/>
        </p:nvSpPr>
        <p:spPr>
          <a:xfrm>
            <a:off x="3257917" y="1360871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" name="Shape 147"/>
          <p:cNvSpPr/>
          <p:nvPr/>
        </p:nvSpPr>
        <p:spPr>
          <a:xfrm>
            <a:off x="3788355" y="1487725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8" name="Shape 148"/>
          <p:cNvSpPr/>
          <p:nvPr/>
        </p:nvSpPr>
        <p:spPr>
          <a:xfrm>
            <a:off x="1366044" y="3720041"/>
            <a:ext cx="111799" cy="111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17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9" name="Shape 149"/>
          <p:cNvSpPr/>
          <p:nvPr/>
        </p:nvSpPr>
        <p:spPr>
          <a:xfrm>
            <a:off x="828028" y="1542422"/>
            <a:ext cx="177669" cy="177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4445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0" name="Shape 150"/>
          <p:cNvSpPr/>
          <p:nvPr/>
        </p:nvSpPr>
        <p:spPr>
          <a:xfrm>
            <a:off x="3649736" y="2923133"/>
            <a:ext cx="126855" cy="12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1" name="Shape 151"/>
          <p:cNvSpPr/>
          <p:nvPr/>
        </p:nvSpPr>
        <p:spPr>
          <a:xfrm>
            <a:off x="3420687" y="3386401"/>
            <a:ext cx="117239" cy="117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508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" name="Shape 152"/>
          <p:cNvSpPr/>
          <p:nvPr/>
        </p:nvSpPr>
        <p:spPr>
          <a:xfrm>
            <a:off x="1140667" y="3246535"/>
            <a:ext cx="109825" cy="10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3" name="Shape 153"/>
          <p:cNvSpPr/>
          <p:nvPr/>
        </p:nvSpPr>
        <p:spPr>
          <a:xfrm>
            <a:off x="825939" y="2504444"/>
            <a:ext cx="132965" cy="132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38100">
            <a:solidFill>
              <a:srgbClr val="CBCBCB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4" name="Shape 154"/>
          <p:cNvSpPr/>
          <p:nvPr/>
        </p:nvSpPr>
        <p:spPr>
          <a:xfrm>
            <a:off x="922824" y="1256220"/>
            <a:ext cx="126855" cy="126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66" name="Group 166"/>
          <p:cNvGrpSpPr/>
          <p:nvPr/>
        </p:nvGrpSpPr>
        <p:grpSpPr>
          <a:xfrm>
            <a:off x="1526604" y="1614696"/>
            <a:ext cx="205963" cy="326427"/>
            <a:chOff x="0" y="0"/>
            <a:chExt cx="205962" cy="326426"/>
          </a:xfrm>
        </p:grpSpPr>
        <p:sp>
          <p:nvSpPr>
            <p:cNvPr id="155" name="Shape 155"/>
            <p:cNvSpPr/>
            <p:nvPr/>
          </p:nvSpPr>
          <p:spPr>
            <a:xfrm>
              <a:off x="0" y="44780"/>
              <a:ext cx="68350" cy="281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440"/>
                  </a:moveTo>
                  <a:cubicBezTo>
                    <a:pt x="21600" y="20628"/>
                    <a:pt x="16200" y="21600"/>
                    <a:pt x="11250" y="21600"/>
                  </a:cubicBezTo>
                  <a:cubicBezTo>
                    <a:pt x="6300" y="21600"/>
                    <a:pt x="0" y="20628"/>
                    <a:pt x="0" y="19440"/>
                  </a:cubicBezTo>
                  <a:cubicBezTo>
                    <a:pt x="0" y="5184"/>
                    <a:pt x="0" y="5184"/>
                    <a:pt x="0" y="5184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21600" y="5184"/>
                    <a:pt x="21600" y="5184"/>
                    <a:pt x="21600" y="5184"/>
                  </a:cubicBezTo>
                  <a:lnTo>
                    <a:pt x="21600" y="1944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" name="Shape 156"/>
            <p:cNvSpPr/>
            <p:nvPr/>
          </p:nvSpPr>
          <p:spPr>
            <a:xfrm>
              <a:off x="0" y="281645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7" name="Shape 157"/>
            <p:cNvSpPr/>
            <p:nvPr/>
          </p:nvSpPr>
          <p:spPr>
            <a:xfrm>
              <a:off x="0" y="259255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8" name="Shape 158"/>
            <p:cNvSpPr/>
            <p:nvPr/>
          </p:nvSpPr>
          <p:spPr>
            <a:xfrm>
              <a:off x="102523" y="0"/>
              <a:ext cx="103440" cy="326427"/>
            </a:xfrm>
            <a:prstGeom prst="rect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9" name="Shape 159"/>
            <p:cNvSpPr/>
            <p:nvPr/>
          </p:nvSpPr>
          <p:spPr>
            <a:xfrm>
              <a:off x="102523" y="44780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0" name="Shape 160"/>
            <p:cNvSpPr/>
            <p:nvPr/>
          </p:nvSpPr>
          <p:spPr>
            <a:xfrm>
              <a:off x="102523" y="101345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1" name="Shape 161"/>
            <p:cNvSpPr/>
            <p:nvPr/>
          </p:nvSpPr>
          <p:spPr>
            <a:xfrm>
              <a:off x="102523" y="157321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2" name="Shape 162"/>
            <p:cNvSpPr/>
            <p:nvPr/>
          </p:nvSpPr>
          <p:spPr>
            <a:xfrm>
              <a:off x="102523" y="213885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3" name="Shape 163"/>
            <p:cNvSpPr/>
            <p:nvPr/>
          </p:nvSpPr>
          <p:spPr>
            <a:xfrm>
              <a:off x="102523" y="270450"/>
              <a:ext cx="34175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" name="Shape 164"/>
            <p:cNvSpPr/>
            <p:nvPr/>
          </p:nvSpPr>
          <p:spPr>
            <a:xfrm>
              <a:off x="0" y="112540"/>
              <a:ext cx="68349" cy="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5" name="Shape 165"/>
            <p:cNvSpPr/>
            <p:nvPr/>
          </p:nvSpPr>
          <p:spPr>
            <a:xfrm flipH="1">
              <a:off x="34174" y="112540"/>
              <a:ext cx="1" cy="146716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67" name="Shape 167"/>
          <p:cNvSpPr/>
          <p:nvPr/>
        </p:nvSpPr>
        <p:spPr>
          <a:xfrm>
            <a:off x="1863550" y="2859013"/>
            <a:ext cx="350050" cy="343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588" y="8365"/>
                </a:moveTo>
                <a:cubicBezTo>
                  <a:pt x="18069" y="6988"/>
                  <a:pt x="18069" y="6988"/>
                  <a:pt x="18069" y="6988"/>
                </a:cubicBezTo>
                <a:cubicBezTo>
                  <a:pt x="18069" y="6988"/>
                  <a:pt x="19315" y="4129"/>
                  <a:pt x="19212" y="4024"/>
                </a:cubicBezTo>
                <a:cubicBezTo>
                  <a:pt x="17550" y="2329"/>
                  <a:pt x="17550" y="2329"/>
                  <a:pt x="17550" y="2329"/>
                </a:cubicBezTo>
                <a:cubicBezTo>
                  <a:pt x="17446" y="2224"/>
                  <a:pt x="14538" y="3494"/>
                  <a:pt x="14538" y="3494"/>
                </a:cubicBezTo>
                <a:cubicBezTo>
                  <a:pt x="13292" y="2965"/>
                  <a:pt x="13292" y="2965"/>
                  <a:pt x="13292" y="2965"/>
                </a:cubicBezTo>
                <a:cubicBezTo>
                  <a:pt x="13292" y="2965"/>
                  <a:pt x="12046" y="0"/>
                  <a:pt x="11942" y="0"/>
                </a:cubicBezTo>
                <a:cubicBezTo>
                  <a:pt x="9554" y="0"/>
                  <a:pt x="9554" y="0"/>
                  <a:pt x="9554" y="0"/>
                </a:cubicBezTo>
                <a:cubicBezTo>
                  <a:pt x="9346" y="0"/>
                  <a:pt x="8308" y="2965"/>
                  <a:pt x="8308" y="2965"/>
                </a:cubicBezTo>
                <a:cubicBezTo>
                  <a:pt x="6958" y="3494"/>
                  <a:pt x="6958" y="3494"/>
                  <a:pt x="6958" y="3494"/>
                </a:cubicBezTo>
                <a:cubicBezTo>
                  <a:pt x="6958" y="3494"/>
                  <a:pt x="4050" y="2224"/>
                  <a:pt x="3946" y="2329"/>
                </a:cubicBezTo>
                <a:cubicBezTo>
                  <a:pt x="2285" y="4024"/>
                  <a:pt x="2285" y="4024"/>
                  <a:pt x="2285" y="4024"/>
                </a:cubicBezTo>
                <a:cubicBezTo>
                  <a:pt x="2181" y="4129"/>
                  <a:pt x="3531" y="6988"/>
                  <a:pt x="3531" y="6988"/>
                </a:cubicBezTo>
                <a:cubicBezTo>
                  <a:pt x="2908" y="8365"/>
                  <a:pt x="2908" y="8365"/>
                  <a:pt x="2908" y="8365"/>
                </a:cubicBezTo>
                <a:cubicBezTo>
                  <a:pt x="2908" y="8365"/>
                  <a:pt x="0" y="9529"/>
                  <a:pt x="0" y="9635"/>
                </a:cubicBezTo>
                <a:cubicBezTo>
                  <a:pt x="0" y="12071"/>
                  <a:pt x="0" y="12071"/>
                  <a:pt x="0" y="12071"/>
                </a:cubicBezTo>
                <a:cubicBezTo>
                  <a:pt x="0" y="12176"/>
                  <a:pt x="2908" y="13235"/>
                  <a:pt x="2908" y="13235"/>
                </a:cubicBezTo>
                <a:cubicBezTo>
                  <a:pt x="3531" y="14612"/>
                  <a:pt x="3531" y="14612"/>
                  <a:pt x="3531" y="14612"/>
                </a:cubicBezTo>
                <a:cubicBezTo>
                  <a:pt x="3531" y="14612"/>
                  <a:pt x="2181" y="17576"/>
                  <a:pt x="2285" y="17682"/>
                </a:cubicBezTo>
                <a:cubicBezTo>
                  <a:pt x="4050" y="19271"/>
                  <a:pt x="4050" y="19271"/>
                  <a:pt x="4050" y="19271"/>
                </a:cubicBezTo>
                <a:cubicBezTo>
                  <a:pt x="4154" y="19376"/>
                  <a:pt x="6958" y="18106"/>
                  <a:pt x="6958" y="18106"/>
                </a:cubicBezTo>
                <a:cubicBezTo>
                  <a:pt x="8308" y="18635"/>
                  <a:pt x="8308" y="18635"/>
                  <a:pt x="8308" y="18635"/>
                </a:cubicBezTo>
                <a:cubicBezTo>
                  <a:pt x="8308" y="18635"/>
                  <a:pt x="9450" y="21600"/>
                  <a:pt x="9658" y="21600"/>
                </a:cubicBezTo>
                <a:cubicBezTo>
                  <a:pt x="12046" y="21600"/>
                  <a:pt x="12046" y="21600"/>
                  <a:pt x="12046" y="21600"/>
                </a:cubicBezTo>
                <a:cubicBezTo>
                  <a:pt x="12150" y="21600"/>
                  <a:pt x="13292" y="18635"/>
                  <a:pt x="13292" y="18635"/>
                </a:cubicBezTo>
                <a:cubicBezTo>
                  <a:pt x="14642" y="18106"/>
                  <a:pt x="14642" y="18106"/>
                  <a:pt x="14642" y="18106"/>
                </a:cubicBezTo>
                <a:cubicBezTo>
                  <a:pt x="14642" y="18106"/>
                  <a:pt x="17550" y="19376"/>
                  <a:pt x="17654" y="19271"/>
                </a:cubicBezTo>
                <a:cubicBezTo>
                  <a:pt x="19315" y="17576"/>
                  <a:pt x="19315" y="17576"/>
                  <a:pt x="19315" y="17576"/>
                </a:cubicBezTo>
                <a:cubicBezTo>
                  <a:pt x="19419" y="17471"/>
                  <a:pt x="18069" y="14612"/>
                  <a:pt x="18069" y="14612"/>
                </a:cubicBezTo>
                <a:cubicBezTo>
                  <a:pt x="18588" y="13235"/>
                  <a:pt x="18588" y="13235"/>
                  <a:pt x="18588" y="13235"/>
                </a:cubicBezTo>
                <a:cubicBezTo>
                  <a:pt x="18588" y="13235"/>
                  <a:pt x="21600" y="12071"/>
                  <a:pt x="21600" y="11965"/>
                </a:cubicBezTo>
                <a:cubicBezTo>
                  <a:pt x="21600" y="9529"/>
                  <a:pt x="21600" y="9529"/>
                  <a:pt x="21600" y="9529"/>
                </a:cubicBezTo>
                <a:cubicBezTo>
                  <a:pt x="21600" y="9424"/>
                  <a:pt x="18588" y="8365"/>
                  <a:pt x="18588" y="8365"/>
                </a:cubicBezTo>
                <a:moveTo>
                  <a:pt x="14227" y="10800"/>
                </a:moveTo>
                <a:cubicBezTo>
                  <a:pt x="14227" y="12706"/>
                  <a:pt x="12669" y="14294"/>
                  <a:pt x="10800" y="14294"/>
                </a:cubicBezTo>
                <a:cubicBezTo>
                  <a:pt x="8827" y="14294"/>
                  <a:pt x="7269" y="12706"/>
                  <a:pt x="7269" y="10800"/>
                </a:cubicBezTo>
                <a:cubicBezTo>
                  <a:pt x="7269" y="8894"/>
                  <a:pt x="8827" y="7306"/>
                  <a:pt x="10800" y="7306"/>
                </a:cubicBezTo>
                <a:cubicBezTo>
                  <a:pt x="12669" y="7306"/>
                  <a:pt x="14227" y="8894"/>
                  <a:pt x="14227" y="10800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" name="Shape 168"/>
          <p:cNvSpPr/>
          <p:nvPr/>
        </p:nvSpPr>
        <p:spPr>
          <a:xfrm>
            <a:off x="3382114" y="1031961"/>
            <a:ext cx="230574" cy="221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4" h="21600" fill="norm" stroke="1" extrusionOk="0">
                <a:moveTo>
                  <a:pt x="21069" y="9180"/>
                </a:moveTo>
                <a:cubicBezTo>
                  <a:pt x="15541" y="13392"/>
                  <a:pt x="15541" y="13392"/>
                  <a:pt x="15541" y="13392"/>
                </a:cubicBezTo>
                <a:cubicBezTo>
                  <a:pt x="17588" y="20412"/>
                  <a:pt x="17588" y="20412"/>
                  <a:pt x="17588" y="20412"/>
                </a:cubicBezTo>
                <a:cubicBezTo>
                  <a:pt x="17793" y="20736"/>
                  <a:pt x="17588" y="21168"/>
                  <a:pt x="17281" y="21384"/>
                </a:cubicBezTo>
                <a:cubicBezTo>
                  <a:pt x="17178" y="21492"/>
                  <a:pt x="16974" y="21600"/>
                  <a:pt x="16769" y="21600"/>
                </a:cubicBezTo>
                <a:cubicBezTo>
                  <a:pt x="16667" y="21600"/>
                  <a:pt x="16462" y="21492"/>
                  <a:pt x="16257" y="21384"/>
                </a:cubicBezTo>
                <a:cubicBezTo>
                  <a:pt x="10729" y="17064"/>
                  <a:pt x="10729" y="17064"/>
                  <a:pt x="10729" y="17064"/>
                </a:cubicBezTo>
                <a:cubicBezTo>
                  <a:pt x="5099" y="21384"/>
                  <a:pt x="5099" y="21384"/>
                  <a:pt x="5099" y="21384"/>
                </a:cubicBezTo>
                <a:cubicBezTo>
                  <a:pt x="4792" y="21600"/>
                  <a:pt x="4382" y="21600"/>
                  <a:pt x="4075" y="21384"/>
                </a:cubicBezTo>
                <a:cubicBezTo>
                  <a:pt x="3768" y="21168"/>
                  <a:pt x="3666" y="20736"/>
                  <a:pt x="3768" y="20412"/>
                </a:cubicBezTo>
                <a:cubicBezTo>
                  <a:pt x="5918" y="13392"/>
                  <a:pt x="5918" y="13392"/>
                  <a:pt x="5918" y="13392"/>
                </a:cubicBezTo>
                <a:cubicBezTo>
                  <a:pt x="390" y="9180"/>
                  <a:pt x="390" y="9180"/>
                  <a:pt x="390" y="9180"/>
                </a:cubicBezTo>
                <a:cubicBezTo>
                  <a:pt x="83" y="8964"/>
                  <a:pt x="-122" y="8532"/>
                  <a:pt x="83" y="8100"/>
                </a:cubicBezTo>
                <a:cubicBezTo>
                  <a:pt x="185" y="7776"/>
                  <a:pt x="492" y="7560"/>
                  <a:pt x="902" y="7560"/>
                </a:cubicBezTo>
                <a:cubicBezTo>
                  <a:pt x="7760" y="7560"/>
                  <a:pt x="7760" y="7560"/>
                  <a:pt x="7760" y="7560"/>
                </a:cubicBezTo>
                <a:cubicBezTo>
                  <a:pt x="9910" y="540"/>
                  <a:pt x="9910" y="540"/>
                  <a:pt x="9910" y="540"/>
                </a:cubicBezTo>
                <a:cubicBezTo>
                  <a:pt x="10013" y="216"/>
                  <a:pt x="10320" y="0"/>
                  <a:pt x="10729" y="0"/>
                </a:cubicBezTo>
                <a:cubicBezTo>
                  <a:pt x="11139" y="0"/>
                  <a:pt x="11446" y="216"/>
                  <a:pt x="11548" y="540"/>
                </a:cubicBezTo>
                <a:cubicBezTo>
                  <a:pt x="13698" y="7560"/>
                  <a:pt x="13698" y="7560"/>
                  <a:pt x="13698" y="7560"/>
                </a:cubicBezTo>
                <a:cubicBezTo>
                  <a:pt x="20557" y="7560"/>
                  <a:pt x="20557" y="7560"/>
                  <a:pt x="20557" y="7560"/>
                </a:cubicBezTo>
                <a:cubicBezTo>
                  <a:pt x="20966" y="7560"/>
                  <a:pt x="21273" y="7776"/>
                  <a:pt x="21376" y="8100"/>
                </a:cubicBezTo>
                <a:cubicBezTo>
                  <a:pt x="21478" y="8532"/>
                  <a:pt x="21376" y="8964"/>
                  <a:pt x="21069" y="9180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9" name="Shape 169"/>
          <p:cNvSpPr/>
          <p:nvPr/>
        </p:nvSpPr>
        <p:spPr>
          <a:xfrm>
            <a:off x="1068142" y="2868114"/>
            <a:ext cx="170228" cy="145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63" fill="norm" stroke="1" extrusionOk="0">
                <a:moveTo>
                  <a:pt x="3600" y="1997"/>
                </a:moveTo>
                <a:cubicBezTo>
                  <a:pt x="1000" y="159"/>
                  <a:pt x="1000" y="159"/>
                  <a:pt x="1000" y="159"/>
                </a:cubicBezTo>
                <a:cubicBezTo>
                  <a:pt x="400" y="-186"/>
                  <a:pt x="0" y="44"/>
                  <a:pt x="0" y="733"/>
                </a:cubicBezTo>
                <a:cubicBezTo>
                  <a:pt x="0" y="4640"/>
                  <a:pt x="0" y="4640"/>
                  <a:pt x="0" y="4640"/>
                </a:cubicBezTo>
                <a:cubicBezTo>
                  <a:pt x="0" y="5444"/>
                  <a:pt x="400" y="5674"/>
                  <a:pt x="1000" y="5329"/>
                </a:cubicBezTo>
                <a:cubicBezTo>
                  <a:pt x="3600" y="3376"/>
                  <a:pt x="3600" y="3376"/>
                  <a:pt x="3600" y="3376"/>
                </a:cubicBezTo>
                <a:cubicBezTo>
                  <a:pt x="4100" y="3031"/>
                  <a:pt x="4100" y="2457"/>
                  <a:pt x="3600" y="1997"/>
                </a:cubicBezTo>
                <a:moveTo>
                  <a:pt x="20500" y="733"/>
                </a:moveTo>
                <a:cubicBezTo>
                  <a:pt x="6800" y="733"/>
                  <a:pt x="6800" y="733"/>
                  <a:pt x="6800" y="733"/>
                </a:cubicBezTo>
                <a:cubicBezTo>
                  <a:pt x="6200" y="733"/>
                  <a:pt x="5700" y="1308"/>
                  <a:pt x="5700" y="2112"/>
                </a:cubicBezTo>
                <a:cubicBezTo>
                  <a:pt x="5700" y="3376"/>
                  <a:pt x="5700" y="3376"/>
                  <a:pt x="5700" y="3376"/>
                </a:cubicBezTo>
                <a:cubicBezTo>
                  <a:pt x="5700" y="4065"/>
                  <a:pt x="6200" y="4640"/>
                  <a:pt x="6800" y="4640"/>
                </a:cubicBezTo>
                <a:cubicBezTo>
                  <a:pt x="20500" y="4640"/>
                  <a:pt x="20500" y="4640"/>
                  <a:pt x="20500" y="4640"/>
                </a:cubicBezTo>
                <a:cubicBezTo>
                  <a:pt x="21100" y="4640"/>
                  <a:pt x="21600" y="4065"/>
                  <a:pt x="21600" y="3376"/>
                </a:cubicBezTo>
                <a:cubicBezTo>
                  <a:pt x="21600" y="2112"/>
                  <a:pt x="21600" y="2112"/>
                  <a:pt x="21600" y="2112"/>
                </a:cubicBezTo>
                <a:cubicBezTo>
                  <a:pt x="21600" y="1308"/>
                  <a:pt x="21100" y="733"/>
                  <a:pt x="20500" y="733"/>
                </a:cubicBezTo>
                <a:moveTo>
                  <a:pt x="1000" y="13142"/>
                </a:moveTo>
                <a:cubicBezTo>
                  <a:pt x="3600" y="11303"/>
                  <a:pt x="3600" y="11303"/>
                  <a:pt x="3600" y="11303"/>
                </a:cubicBezTo>
                <a:cubicBezTo>
                  <a:pt x="4100" y="10844"/>
                  <a:pt x="4100" y="10269"/>
                  <a:pt x="3500" y="10040"/>
                </a:cubicBezTo>
                <a:cubicBezTo>
                  <a:pt x="1000" y="8546"/>
                  <a:pt x="1000" y="8546"/>
                  <a:pt x="1000" y="8546"/>
                </a:cubicBezTo>
                <a:cubicBezTo>
                  <a:pt x="500" y="8201"/>
                  <a:pt x="0" y="8546"/>
                  <a:pt x="0" y="9235"/>
                </a:cubicBezTo>
                <a:cubicBezTo>
                  <a:pt x="0" y="12567"/>
                  <a:pt x="0" y="12567"/>
                  <a:pt x="0" y="12567"/>
                </a:cubicBezTo>
                <a:cubicBezTo>
                  <a:pt x="0" y="13257"/>
                  <a:pt x="400" y="13486"/>
                  <a:pt x="1000" y="13142"/>
                </a:cubicBezTo>
                <a:moveTo>
                  <a:pt x="20500" y="8661"/>
                </a:moveTo>
                <a:cubicBezTo>
                  <a:pt x="6800" y="8661"/>
                  <a:pt x="6800" y="8661"/>
                  <a:pt x="6800" y="8661"/>
                </a:cubicBezTo>
                <a:cubicBezTo>
                  <a:pt x="6200" y="8661"/>
                  <a:pt x="5700" y="9235"/>
                  <a:pt x="5700" y="9925"/>
                </a:cubicBezTo>
                <a:cubicBezTo>
                  <a:pt x="5700" y="11188"/>
                  <a:pt x="5700" y="11188"/>
                  <a:pt x="5700" y="11188"/>
                </a:cubicBezTo>
                <a:cubicBezTo>
                  <a:pt x="5700" y="11993"/>
                  <a:pt x="6200" y="12567"/>
                  <a:pt x="6800" y="12567"/>
                </a:cubicBezTo>
                <a:cubicBezTo>
                  <a:pt x="20500" y="12567"/>
                  <a:pt x="20500" y="12567"/>
                  <a:pt x="20500" y="12567"/>
                </a:cubicBezTo>
                <a:cubicBezTo>
                  <a:pt x="21100" y="12567"/>
                  <a:pt x="21600" y="11993"/>
                  <a:pt x="21600" y="11188"/>
                </a:cubicBezTo>
                <a:cubicBezTo>
                  <a:pt x="21600" y="9925"/>
                  <a:pt x="21600" y="9925"/>
                  <a:pt x="21600" y="9925"/>
                </a:cubicBezTo>
                <a:cubicBezTo>
                  <a:pt x="21600" y="9235"/>
                  <a:pt x="21100" y="8661"/>
                  <a:pt x="20500" y="8661"/>
                </a:cubicBezTo>
                <a:moveTo>
                  <a:pt x="3600" y="17737"/>
                </a:moveTo>
                <a:cubicBezTo>
                  <a:pt x="1000" y="15784"/>
                  <a:pt x="1000" y="15784"/>
                  <a:pt x="1000" y="15784"/>
                </a:cubicBezTo>
                <a:cubicBezTo>
                  <a:pt x="400" y="15440"/>
                  <a:pt x="0" y="15669"/>
                  <a:pt x="0" y="16474"/>
                </a:cubicBezTo>
                <a:cubicBezTo>
                  <a:pt x="0" y="20380"/>
                  <a:pt x="0" y="20380"/>
                  <a:pt x="0" y="20380"/>
                </a:cubicBezTo>
                <a:cubicBezTo>
                  <a:pt x="0" y="21069"/>
                  <a:pt x="400" y="21414"/>
                  <a:pt x="1000" y="20954"/>
                </a:cubicBezTo>
                <a:cubicBezTo>
                  <a:pt x="3600" y="19116"/>
                  <a:pt x="3600" y="19116"/>
                  <a:pt x="3600" y="19116"/>
                </a:cubicBezTo>
                <a:cubicBezTo>
                  <a:pt x="4100" y="18771"/>
                  <a:pt x="4100" y="18082"/>
                  <a:pt x="3600" y="17737"/>
                </a:cubicBezTo>
                <a:moveTo>
                  <a:pt x="20500" y="16474"/>
                </a:moveTo>
                <a:cubicBezTo>
                  <a:pt x="6800" y="16474"/>
                  <a:pt x="6800" y="16474"/>
                  <a:pt x="6800" y="16474"/>
                </a:cubicBezTo>
                <a:cubicBezTo>
                  <a:pt x="6200" y="16474"/>
                  <a:pt x="5700" y="17048"/>
                  <a:pt x="5700" y="17737"/>
                </a:cubicBezTo>
                <a:cubicBezTo>
                  <a:pt x="5700" y="19001"/>
                  <a:pt x="5700" y="19001"/>
                  <a:pt x="5700" y="19001"/>
                </a:cubicBezTo>
                <a:cubicBezTo>
                  <a:pt x="5700" y="19805"/>
                  <a:pt x="6200" y="20380"/>
                  <a:pt x="6800" y="20380"/>
                </a:cubicBezTo>
                <a:cubicBezTo>
                  <a:pt x="20500" y="20380"/>
                  <a:pt x="20500" y="20380"/>
                  <a:pt x="20500" y="20380"/>
                </a:cubicBezTo>
                <a:cubicBezTo>
                  <a:pt x="21100" y="20380"/>
                  <a:pt x="21600" y="19805"/>
                  <a:pt x="21600" y="19001"/>
                </a:cubicBezTo>
                <a:cubicBezTo>
                  <a:pt x="21600" y="17737"/>
                  <a:pt x="21600" y="17737"/>
                  <a:pt x="21600" y="17737"/>
                </a:cubicBezTo>
                <a:cubicBezTo>
                  <a:pt x="21600" y="17048"/>
                  <a:pt x="21100" y="16474"/>
                  <a:pt x="20500" y="16474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0" name="Shape 170"/>
          <p:cNvSpPr/>
          <p:nvPr/>
        </p:nvSpPr>
        <p:spPr>
          <a:xfrm>
            <a:off x="3088487" y="4137835"/>
            <a:ext cx="170050" cy="186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5" fill="norm" stroke="1" extrusionOk="0">
                <a:moveTo>
                  <a:pt x="19378" y="85"/>
                </a:moveTo>
                <a:cubicBezTo>
                  <a:pt x="9134" y="2826"/>
                  <a:pt x="9134" y="2826"/>
                  <a:pt x="9134" y="2826"/>
                </a:cubicBezTo>
                <a:cubicBezTo>
                  <a:pt x="7776" y="3155"/>
                  <a:pt x="6789" y="4361"/>
                  <a:pt x="6789" y="5458"/>
                </a:cubicBezTo>
                <a:cubicBezTo>
                  <a:pt x="6789" y="14887"/>
                  <a:pt x="6789" y="14887"/>
                  <a:pt x="6789" y="14887"/>
                </a:cubicBezTo>
                <a:cubicBezTo>
                  <a:pt x="6789" y="15106"/>
                  <a:pt x="6789" y="15106"/>
                  <a:pt x="6789" y="15106"/>
                </a:cubicBezTo>
                <a:cubicBezTo>
                  <a:pt x="6789" y="15106"/>
                  <a:pt x="6048" y="14558"/>
                  <a:pt x="4443" y="14777"/>
                </a:cubicBezTo>
                <a:cubicBezTo>
                  <a:pt x="1975" y="15106"/>
                  <a:pt x="0" y="16751"/>
                  <a:pt x="0" y="18505"/>
                </a:cubicBezTo>
                <a:cubicBezTo>
                  <a:pt x="0" y="20260"/>
                  <a:pt x="1975" y="21356"/>
                  <a:pt x="4443" y="21027"/>
                </a:cubicBezTo>
                <a:cubicBezTo>
                  <a:pt x="6912" y="20698"/>
                  <a:pt x="8640" y="19163"/>
                  <a:pt x="8640" y="17409"/>
                </a:cubicBezTo>
                <a:cubicBezTo>
                  <a:pt x="8640" y="9185"/>
                  <a:pt x="8640" y="9185"/>
                  <a:pt x="8640" y="9185"/>
                </a:cubicBezTo>
                <a:cubicBezTo>
                  <a:pt x="8640" y="8418"/>
                  <a:pt x="9751" y="8089"/>
                  <a:pt x="9751" y="8089"/>
                </a:cubicBezTo>
                <a:cubicBezTo>
                  <a:pt x="18761" y="5458"/>
                  <a:pt x="18761" y="5458"/>
                  <a:pt x="18761" y="5458"/>
                </a:cubicBezTo>
                <a:cubicBezTo>
                  <a:pt x="18761" y="5458"/>
                  <a:pt x="19749" y="5238"/>
                  <a:pt x="19749" y="6006"/>
                </a:cubicBezTo>
                <a:cubicBezTo>
                  <a:pt x="19749" y="12584"/>
                  <a:pt x="19749" y="12584"/>
                  <a:pt x="19749" y="12584"/>
                </a:cubicBezTo>
                <a:cubicBezTo>
                  <a:pt x="19749" y="12694"/>
                  <a:pt x="19749" y="12694"/>
                  <a:pt x="19749" y="12694"/>
                </a:cubicBezTo>
                <a:cubicBezTo>
                  <a:pt x="19749" y="12694"/>
                  <a:pt x="18885" y="12146"/>
                  <a:pt x="17157" y="12365"/>
                </a:cubicBezTo>
                <a:cubicBezTo>
                  <a:pt x="14811" y="12584"/>
                  <a:pt x="12837" y="14229"/>
                  <a:pt x="12837" y="15983"/>
                </a:cubicBezTo>
                <a:cubicBezTo>
                  <a:pt x="12837" y="17738"/>
                  <a:pt x="14811" y="18834"/>
                  <a:pt x="17157" y="18615"/>
                </a:cubicBezTo>
                <a:cubicBezTo>
                  <a:pt x="19625" y="18286"/>
                  <a:pt x="21600" y="16641"/>
                  <a:pt x="21600" y="14887"/>
                </a:cubicBezTo>
                <a:cubicBezTo>
                  <a:pt x="21600" y="1510"/>
                  <a:pt x="21600" y="1510"/>
                  <a:pt x="21600" y="1510"/>
                </a:cubicBezTo>
                <a:cubicBezTo>
                  <a:pt x="21600" y="414"/>
                  <a:pt x="20613" y="-244"/>
                  <a:pt x="19378" y="85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1" name="Shape 171"/>
          <p:cNvSpPr/>
          <p:nvPr/>
        </p:nvSpPr>
        <p:spPr>
          <a:xfrm>
            <a:off x="1804330" y="3939333"/>
            <a:ext cx="357731" cy="257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07" fill="norm" stroke="1" extrusionOk="0">
                <a:moveTo>
                  <a:pt x="10661" y="20607"/>
                </a:moveTo>
                <a:cubicBezTo>
                  <a:pt x="10161" y="20017"/>
                  <a:pt x="10161" y="20017"/>
                  <a:pt x="10161" y="20017"/>
                </a:cubicBezTo>
                <a:cubicBezTo>
                  <a:pt x="13049" y="16184"/>
                  <a:pt x="13049" y="16184"/>
                  <a:pt x="13049" y="16184"/>
                </a:cubicBezTo>
                <a:cubicBezTo>
                  <a:pt x="12438" y="15447"/>
                  <a:pt x="10606" y="13825"/>
                  <a:pt x="8051" y="16552"/>
                </a:cubicBezTo>
                <a:cubicBezTo>
                  <a:pt x="7829" y="16774"/>
                  <a:pt x="7829" y="16774"/>
                  <a:pt x="7829" y="16774"/>
                </a:cubicBezTo>
                <a:cubicBezTo>
                  <a:pt x="4886" y="12866"/>
                  <a:pt x="4886" y="12866"/>
                  <a:pt x="4886" y="12866"/>
                </a:cubicBezTo>
                <a:cubicBezTo>
                  <a:pt x="5164" y="12572"/>
                  <a:pt x="5164" y="12572"/>
                  <a:pt x="5164" y="12572"/>
                </a:cubicBezTo>
                <a:cubicBezTo>
                  <a:pt x="5220" y="12498"/>
                  <a:pt x="11216" y="6453"/>
                  <a:pt x="15992" y="12277"/>
                </a:cubicBezTo>
                <a:cubicBezTo>
                  <a:pt x="18046" y="9623"/>
                  <a:pt x="18046" y="9623"/>
                  <a:pt x="18046" y="9623"/>
                </a:cubicBezTo>
                <a:cubicBezTo>
                  <a:pt x="17547" y="8959"/>
                  <a:pt x="16158" y="7411"/>
                  <a:pt x="14104" y="6526"/>
                </a:cubicBezTo>
                <a:cubicBezTo>
                  <a:pt x="10606" y="5052"/>
                  <a:pt x="6885" y="6158"/>
                  <a:pt x="3110" y="9991"/>
                </a:cubicBezTo>
                <a:cubicBezTo>
                  <a:pt x="2887" y="10212"/>
                  <a:pt x="2887" y="10212"/>
                  <a:pt x="2887" y="10212"/>
                </a:cubicBezTo>
                <a:cubicBezTo>
                  <a:pt x="0" y="6453"/>
                  <a:pt x="0" y="6453"/>
                  <a:pt x="0" y="6453"/>
                </a:cubicBezTo>
                <a:cubicBezTo>
                  <a:pt x="222" y="6084"/>
                  <a:pt x="222" y="6084"/>
                  <a:pt x="222" y="6084"/>
                </a:cubicBezTo>
                <a:cubicBezTo>
                  <a:pt x="333" y="5937"/>
                  <a:pt x="2776" y="2619"/>
                  <a:pt x="6663" y="924"/>
                </a:cubicBezTo>
                <a:cubicBezTo>
                  <a:pt x="10272" y="-624"/>
                  <a:pt x="15770" y="-993"/>
                  <a:pt x="21600" y="6084"/>
                </a:cubicBezTo>
                <a:cubicBezTo>
                  <a:pt x="21156" y="6748"/>
                  <a:pt x="21156" y="6748"/>
                  <a:pt x="21156" y="6748"/>
                </a:cubicBezTo>
                <a:cubicBezTo>
                  <a:pt x="16658" y="1292"/>
                  <a:pt x="11827" y="-403"/>
                  <a:pt x="6885" y="1808"/>
                </a:cubicBezTo>
                <a:cubicBezTo>
                  <a:pt x="3831" y="3135"/>
                  <a:pt x="1610" y="5568"/>
                  <a:pt x="944" y="6453"/>
                </a:cubicBezTo>
                <a:cubicBezTo>
                  <a:pt x="2943" y="9033"/>
                  <a:pt x="2943" y="9033"/>
                  <a:pt x="2943" y="9033"/>
                </a:cubicBezTo>
                <a:cubicBezTo>
                  <a:pt x="5664" y="6379"/>
                  <a:pt x="9828" y="3725"/>
                  <a:pt x="14326" y="5716"/>
                </a:cubicBezTo>
                <a:cubicBezTo>
                  <a:pt x="17102" y="6895"/>
                  <a:pt x="18713" y="9254"/>
                  <a:pt x="18768" y="9328"/>
                </a:cubicBezTo>
                <a:cubicBezTo>
                  <a:pt x="18990" y="9623"/>
                  <a:pt x="18990" y="9623"/>
                  <a:pt x="18990" y="9623"/>
                </a:cubicBezTo>
                <a:cubicBezTo>
                  <a:pt x="15992" y="13530"/>
                  <a:pt x="15992" y="13530"/>
                  <a:pt x="15992" y="13530"/>
                </a:cubicBezTo>
                <a:cubicBezTo>
                  <a:pt x="15770" y="13235"/>
                  <a:pt x="15770" y="13235"/>
                  <a:pt x="15770" y="13235"/>
                </a:cubicBezTo>
                <a:cubicBezTo>
                  <a:pt x="11938" y="8222"/>
                  <a:pt x="7163" y="11834"/>
                  <a:pt x="5886" y="12940"/>
                </a:cubicBezTo>
                <a:cubicBezTo>
                  <a:pt x="7885" y="15594"/>
                  <a:pt x="7885" y="15594"/>
                  <a:pt x="7885" y="15594"/>
                </a:cubicBezTo>
                <a:cubicBezTo>
                  <a:pt x="11328" y="12203"/>
                  <a:pt x="13715" y="15889"/>
                  <a:pt x="13771" y="15889"/>
                </a:cubicBezTo>
                <a:cubicBezTo>
                  <a:pt x="13993" y="16184"/>
                  <a:pt x="13993" y="16184"/>
                  <a:pt x="13993" y="16184"/>
                </a:cubicBezTo>
                <a:lnTo>
                  <a:pt x="10661" y="20607"/>
                </a:lnTo>
                <a:close/>
              </a:path>
            </a:pathLst>
          </a:custGeom>
          <a:solidFill>
            <a:srgbClr val="C0E139"/>
          </a:solidFill>
          <a:ln w="12700">
            <a:solidFill>
              <a:srgbClr val="FFFFFF"/>
            </a:solidFill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78" name="Group 178"/>
          <p:cNvGrpSpPr/>
          <p:nvPr/>
        </p:nvGrpSpPr>
        <p:grpSpPr>
          <a:xfrm>
            <a:off x="2589435" y="1364700"/>
            <a:ext cx="323405" cy="390193"/>
            <a:chOff x="0" y="0"/>
            <a:chExt cx="323404" cy="390192"/>
          </a:xfrm>
        </p:grpSpPr>
        <p:sp>
          <p:nvSpPr>
            <p:cNvPr id="172" name="Shape 172"/>
            <p:cNvSpPr/>
            <p:nvPr/>
          </p:nvSpPr>
          <p:spPr>
            <a:xfrm>
              <a:off x="0" y="0"/>
              <a:ext cx="323405" cy="255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50" y="13642"/>
                  </a:moveTo>
                  <a:cubicBezTo>
                    <a:pt x="13613" y="13642"/>
                    <a:pt x="13275" y="13500"/>
                    <a:pt x="13050" y="13074"/>
                  </a:cubicBezTo>
                  <a:cubicBezTo>
                    <a:pt x="12825" y="12647"/>
                    <a:pt x="12938" y="11795"/>
                    <a:pt x="13050" y="11368"/>
                  </a:cubicBezTo>
                  <a:cubicBezTo>
                    <a:pt x="13388" y="10232"/>
                    <a:pt x="13500" y="9663"/>
                    <a:pt x="13500" y="8526"/>
                  </a:cubicBezTo>
                  <a:cubicBezTo>
                    <a:pt x="13613" y="3553"/>
                    <a:pt x="13613" y="3553"/>
                    <a:pt x="13613" y="3553"/>
                  </a:cubicBezTo>
                  <a:cubicBezTo>
                    <a:pt x="13613" y="1563"/>
                    <a:pt x="12375" y="0"/>
                    <a:pt x="10800" y="0"/>
                  </a:cubicBezTo>
                  <a:cubicBezTo>
                    <a:pt x="9225" y="0"/>
                    <a:pt x="8100" y="1421"/>
                    <a:pt x="8100" y="3411"/>
                  </a:cubicBezTo>
                  <a:cubicBezTo>
                    <a:pt x="8100" y="8526"/>
                    <a:pt x="8100" y="8526"/>
                    <a:pt x="8100" y="8526"/>
                  </a:cubicBezTo>
                  <a:cubicBezTo>
                    <a:pt x="8100" y="9663"/>
                    <a:pt x="8213" y="10232"/>
                    <a:pt x="8550" y="11368"/>
                  </a:cubicBezTo>
                  <a:cubicBezTo>
                    <a:pt x="8663" y="11795"/>
                    <a:pt x="8775" y="12647"/>
                    <a:pt x="8550" y="13074"/>
                  </a:cubicBezTo>
                  <a:cubicBezTo>
                    <a:pt x="8325" y="13500"/>
                    <a:pt x="7988" y="13642"/>
                    <a:pt x="7650" y="13642"/>
                  </a:cubicBezTo>
                  <a:cubicBezTo>
                    <a:pt x="1800" y="13642"/>
                    <a:pt x="1800" y="13642"/>
                    <a:pt x="1800" y="13642"/>
                  </a:cubicBezTo>
                  <a:cubicBezTo>
                    <a:pt x="900" y="13642"/>
                    <a:pt x="0" y="15347"/>
                    <a:pt x="0" y="16484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484"/>
                    <a:pt x="21600" y="16484"/>
                    <a:pt x="21600" y="16484"/>
                  </a:cubicBezTo>
                  <a:cubicBezTo>
                    <a:pt x="21600" y="15347"/>
                    <a:pt x="20700" y="13642"/>
                    <a:pt x="19800" y="13642"/>
                  </a:cubicBezTo>
                  <a:lnTo>
                    <a:pt x="13950" y="13642"/>
                  </a:ln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3" name="Shape 173"/>
            <p:cNvSpPr/>
            <p:nvPr/>
          </p:nvSpPr>
          <p:spPr>
            <a:xfrm>
              <a:off x="13358" y="255910"/>
              <a:ext cx="296689" cy="134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5886" y="21600"/>
                  </a:lnTo>
                  <a:lnTo>
                    <a:pt x="5886" y="10743"/>
                  </a:lnTo>
                  <a:lnTo>
                    <a:pt x="3429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4" name="Shape 174"/>
            <p:cNvSpPr/>
            <p:nvPr/>
          </p:nvSpPr>
          <p:spPr>
            <a:xfrm>
              <a:off x="269268" y="303014"/>
              <a:ext cx="1" cy="87179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5" name="Shape 175"/>
            <p:cNvSpPr/>
            <p:nvPr/>
          </p:nvSpPr>
          <p:spPr>
            <a:xfrm>
              <a:off x="229195" y="322700"/>
              <a:ext cx="1" cy="67493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6" name="Shape 176"/>
            <p:cNvSpPr/>
            <p:nvPr/>
          </p:nvSpPr>
          <p:spPr>
            <a:xfrm>
              <a:off x="188418" y="350118"/>
              <a:ext cx="1" cy="40075"/>
            </a:xfrm>
            <a:prstGeom prst="line">
              <a:avLst/>
            </a:pr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7" name="Shape 177"/>
            <p:cNvSpPr/>
            <p:nvPr/>
          </p:nvSpPr>
          <p:spPr>
            <a:xfrm>
              <a:off x="153265" y="33746"/>
              <a:ext cx="16875" cy="16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58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82" name="Group 182"/>
          <p:cNvGrpSpPr/>
          <p:nvPr/>
        </p:nvGrpSpPr>
        <p:grpSpPr>
          <a:xfrm>
            <a:off x="1451398" y="824962"/>
            <a:ext cx="182817" cy="240001"/>
            <a:chOff x="0" y="0"/>
            <a:chExt cx="182815" cy="240000"/>
          </a:xfrm>
        </p:grpSpPr>
        <p:sp>
          <p:nvSpPr>
            <p:cNvPr id="179" name="Shape 179"/>
            <p:cNvSpPr/>
            <p:nvPr/>
          </p:nvSpPr>
          <p:spPr>
            <a:xfrm>
              <a:off x="0" y="0"/>
              <a:ext cx="182816" cy="24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738"/>
                  </a:moveTo>
                  <a:cubicBezTo>
                    <a:pt x="21600" y="20762"/>
                    <a:pt x="20495" y="21600"/>
                    <a:pt x="19145" y="21600"/>
                  </a:cubicBezTo>
                  <a:cubicBezTo>
                    <a:pt x="2455" y="21600"/>
                    <a:pt x="2455" y="21600"/>
                    <a:pt x="2455" y="21600"/>
                  </a:cubicBezTo>
                  <a:cubicBezTo>
                    <a:pt x="1105" y="21600"/>
                    <a:pt x="0" y="20762"/>
                    <a:pt x="0" y="19738"/>
                  </a:cubicBezTo>
                  <a:cubicBezTo>
                    <a:pt x="0" y="1862"/>
                    <a:pt x="0" y="1862"/>
                    <a:pt x="0" y="1862"/>
                  </a:cubicBezTo>
                  <a:cubicBezTo>
                    <a:pt x="0" y="838"/>
                    <a:pt x="1105" y="0"/>
                    <a:pt x="2455" y="0"/>
                  </a:cubicBezTo>
                  <a:cubicBezTo>
                    <a:pt x="19145" y="0"/>
                    <a:pt x="19145" y="0"/>
                    <a:pt x="19145" y="0"/>
                  </a:cubicBezTo>
                  <a:cubicBezTo>
                    <a:pt x="20495" y="0"/>
                    <a:pt x="21600" y="838"/>
                    <a:pt x="21600" y="1862"/>
                  </a:cubicBezTo>
                  <a:lnTo>
                    <a:pt x="21600" y="19738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0" name="Shape 180"/>
            <p:cNvSpPr/>
            <p:nvPr/>
          </p:nvSpPr>
          <p:spPr>
            <a:xfrm>
              <a:off x="24692" y="32924"/>
              <a:ext cx="145697" cy="157690"/>
            </a:xfrm>
            <a:prstGeom prst="rect">
              <a:avLst/>
            </a:pr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24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1" name="Shape 181"/>
            <p:cNvSpPr/>
            <p:nvPr/>
          </p:nvSpPr>
          <p:spPr>
            <a:xfrm>
              <a:off x="83177" y="207075"/>
              <a:ext cx="16463" cy="16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87" name="Group 187"/>
          <p:cNvGrpSpPr/>
          <p:nvPr/>
        </p:nvGrpSpPr>
        <p:grpSpPr>
          <a:xfrm>
            <a:off x="2989937" y="2586459"/>
            <a:ext cx="199686" cy="304755"/>
            <a:chOff x="0" y="0"/>
            <a:chExt cx="199685" cy="304753"/>
          </a:xfrm>
        </p:grpSpPr>
        <p:sp>
          <p:nvSpPr>
            <p:cNvPr id="183" name="Shape 183"/>
            <p:cNvSpPr/>
            <p:nvPr/>
          </p:nvSpPr>
          <p:spPr>
            <a:xfrm>
              <a:off x="19803" y="0"/>
              <a:ext cx="153478" cy="52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884" y="21600"/>
                  </a:moveTo>
                  <a:lnTo>
                    <a:pt x="449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17884" y="2160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4" name="Shape 184"/>
            <p:cNvSpPr/>
            <p:nvPr/>
          </p:nvSpPr>
          <p:spPr>
            <a:xfrm>
              <a:off x="0" y="52259"/>
              <a:ext cx="199686" cy="252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31" y="21600"/>
                  </a:moveTo>
                  <a:lnTo>
                    <a:pt x="8450" y="21600"/>
                  </a:lnTo>
                  <a:lnTo>
                    <a:pt x="0" y="7435"/>
                  </a:lnTo>
                  <a:lnTo>
                    <a:pt x="5593" y="0"/>
                  </a:lnTo>
                  <a:lnTo>
                    <a:pt x="15888" y="0"/>
                  </a:lnTo>
                  <a:lnTo>
                    <a:pt x="21600" y="7435"/>
                  </a:lnTo>
                  <a:lnTo>
                    <a:pt x="13031" y="21600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5" name="Shape 185"/>
            <p:cNvSpPr/>
            <p:nvPr/>
          </p:nvSpPr>
          <p:spPr>
            <a:xfrm flipH="1">
              <a:off x="99017" y="157877"/>
              <a:ext cx="1" cy="146877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6" name="Shape 186"/>
            <p:cNvSpPr/>
            <p:nvPr/>
          </p:nvSpPr>
          <p:spPr>
            <a:xfrm>
              <a:off x="72612" y="105068"/>
              <a:ext cx="52811" cy="5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92" name="Group 192"/>
          <p:cNvGrpSpPr/>
          <p:nvPr/>
        </p:nvGrpSpPr>
        <p:grpSpPr>
          <a:xfrm>
            <a:off x="3621053" y="1983559"/>
            <a:ext cx="246131" cy="162606"/>
            <a:chOff x="0" y="0"/>
            <a:chExt cx="246130" cy="162604"/>
          </a:xfrm>
        </p:grpSpPr>
        <p:sp>
          <p:nvSpPr>
            <p:cNvPr id="188" name="Shape 188"/>
            <p:cNvSpPr/>
            <p:nvPr/>
          </p:nvSpPr>
          <p:spPr>
            <a:xfrm>
              <a:off x="0" y="0"/>
              <a:ext cx="246131" cy="162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326"/>
                  </a:moveTo>
                  <a:cubicBezTo>
                    <a:pt x="21600" y="20605"/>
                    <a:pt x="20855" y="21600"/>
                    <a:pt x="20110" y="21600"/>
                  </a:cubicBezTo>
                  <a:cubicBezTo>
                    <a:pt x="1490" y="21600"/>
                    <a:pt x="1490" y="21600"/>
                    <a:pt x="1490" y="21600"/>
                  </a:cubicBezTo>
                  <a:cubicBezTo>
                    <a:pt x="745" y="21600"/>
                    <a:pt x="0" y="20605"/>
                    <a:pt x="0" y="19326"/>
                  </a:cubicBezTo>
                  <a:cubicBezTo>
                    <a:pt x="0" y="2274"/>
                    <a:pt x="0" y="2274"/>
                    <a:pt x="0" y="2274"/>
                  </a:cubicBezTo>
                  <a:cubicBezTo>
                    <a:pt x="0" y="1137"/>
                    <a:pt x="745" y="0"/>
                    <a:pt x="1490" y="0"/>
                  </a:cubicBezTo>
                  <a:cubicBezTo>
                    <a:pt x="20110" y="0"/>
                    <a:pt x="20110" y="0"/>
                    <a:pt x="20110" y="0"/>
                  </a:cubicBezTo>
                  <a:cubicBezTo>
                    <a:pt x="20855" y="0"/>
                    <a:pt x="21600" y="1137"/>
                    <a:pt x="21600" y="2274"/>
                  </a:cubicBezTo>
                  <a:lnTo>
                    <a:pt x="21600" y="19326"/>
                  </a:lnTo>
                  <a:close/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9" name="Shape 189"/>
            <p:cNvSpPr/>
            <p:nvPr/>
          </p:nvSpPr>
          <p:spPr>
            <a:xfrm>
              <a:off x="33765" y="43094"/>
              <a:ext cx="178601" cy="59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0800" y="2160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0" name="Shape 190"/>
            <p:cNvSpPr/>
            <p:nvPr/>
          </p:nvSpPr>
          <p:spPr>
            <a:xfrm flipV="1">
              <a:off x="33765" y="98629"/>
              <a:ext cx="38208" cy="25769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1" name="Shape 191"/>
            <p:cNvSpPr/>
            <p:nvPr/>
          </p:nvSpPr>
          <p:spPr>
            <a:xfrm flipH="1" flipV="1">
              <a:off x="174159" y="98629"/>
              <a:ext cx="38208" cy="25769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93" name="Shape 193"/>
          <p:cNvSpPr/>
          <p:nvPr/>
        </p:nvSpPr>
        <p:spPr>
          <a:xfrm>
            <a:off x="2645508" y="3588549"/>
            <a:ext cx="251485" cy="208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1" h="21421" fill="norm" stroke="1" extrusionOk="0">
                <a:moveTo>
                  <a:pt x="19547" y="0"/>
                </a:moveTo>
                <a:cubicBezTo>
                  <a:pt x="15084" y="0"/>
                  <a:pt x="15084" y="0"/>
                  <a:pt x="15084" y="0"/>
                </a:cubicBezTo>
                <a:cubicBezTo>
                  <a:pt x="14013" y="0"/>
                  <a:pt x="12585" y="756"/>
                  <a:pt x="11871" y="1620"/>
                </a:cubicBezTo>
                <a:cubicBezTo>
                  <a:pt x="4373" y="10692"/>
                  <a:pt x="4373" y="10692"/>
                  <a:pt x="4373" y="10692"/>
                </a:cubicBezTo>
                <a:cubicBezTo>
                  <a:pt x="3570" y="11556"/>
                  <a:pt x="3570" y="13068"/>
                  <a:pt x="4373" y="13932"/>
                </a:cubicBezTo>
                <a:cubicBezTo>
                  <a:pt x="9907" y="20736"/>
                  <a:pt x="9907" y="20736"/>
                  <a:pt x="9907" y="20736"/>
                </a:cubicBezTo>
                <a:cubicBezTo>
                  <a:pt x="10621" y="21600"/>
                  <a:pt x="11871" y="21600"/>
                  <a:pt x="12585" y="20736"/>
                </a:cubicBezTo>
                <a:cubicBezTo>
                  <a:pt x="20082" y="11664"/>
                  <a:pt x="20082" y="11664"/>
                  <a:pt x="20082" y="11664"/>
                </a:cubicBezTo>
                <a:cubicBezTo>
                  <a:pt x="20885" y="10800"/>
                  <a:pt x="21421" y="8964"/>
                  <a:pt x="21421" y="7668"/>
                </a:cubicBezTo>
                <a:cubicBezTo>
                  <a:pt x="21421" y="2376"/>
                  <a:pt x="21421" y="2376"/>
                  <a:pt x="21421" y="2376"/>
                </a:cubicBezTo>
                <a:cubicBezTo>
                  <a:pt x="21421" y="1080"/>
                  <a:pt x="20618" y="0"/>
                  <a:pt x="19547" y="0"/>
                </a:cubicBezTo>
                <a:moveTo>
                  <a:pt x="16958" y="7668"/>
                </a:moveTo>
                <a:cubicBezTo>
                  <a:pt x="15976" y="7668"/>
                  <a:pt x="15084" y="6696"/>
                  <a:pt x="15084" y="5400"/>
                </a:cubicBezTo>
                <a:cubicBezTo>
                  <a:pt x="15084" y="4104"/>
                  <a:pt x="15976" y="3132"/>
                  <a:pt x="16958" y="3132"/>
                </a:cubicBezTo>
                <a:cubicBezTo>
                  <a:pt x="18029" y="3132"/>
                  <a:pt x="18922" y="4104"/>
                  <a:pt x="18922" y="5400"/>
                </a:cubicBezTo>
                <a:cubicBezTo>
                  <a:pt x="18922" y="6696"/>
                  <a:pt x="18029" y="7668"/>
                  <a:pt x="16958" y="7668"/>
                </a:cubicBezTo>
                <a:moveTo>
                  <a:pt x="1517" y="12852"/>
                </a:moveTo>
                <a:cubicBezTo>
                  <a:pt x="8300" y="21168"/>
                  <a:pt x="8300" y="21168"/>
                  <a:pt x="8300" y="21168"/>
                </a:cubicBezTo>
                <a:cubicBezTo>
                  <a:pt x="7586" y="21600"/>
                  <a:pt x="6694" y="21492"/>
                  <a:pt x="6069" y="20736"/>
                </a:cubicBezTo>
                <a:cubicBezTo>
                  <a:pt x="535" y="13932"/>
                  <a:pt x="535" y="13932"/>
                  <a:pt x="535" y="13932"/>
                </a:cubicBezTo>
                <a:cubicBezTo>
                  <a:pt x="-179" y="13068"/>
                  <a:pt x="-179" y="11556"/>
                  <a:pt x="535" y="10692"/>
                </a:cubicBezTo>
                <a:cubicBezTo>
                  <a:pt x="8033" y="1620"/>
                  <a:pt x="8033" y="1620"/>
                  <a:pt x="8033" y="1620"/>
                </a:cubicBezTo>
                <a:cubicBezTo>
                  <a:pt x="8747" y="756"/>
                  <a:pt x="10175" y="0"/>
                  <a:pt x="11246" y="0"/>
                </a:cubicBezTo>
                <a:cubicBezTo>
                  <a:pt x="1517" y="11772"/>
                  <a:pt x="1517" y="11772"/>
                  <a:pt x="1517" y="11772"/>
                </a:cubicBezTo>
                <a:cubicBezTo>
                  <a:pt x="1249" y="12096"/>
                  <a:pt x="1249" y="12636"/>
                  <a:pt x="1517" y="12852"/>
                </a:cubicBezTo>
              </a:path>
            </a:pathLst>
          </a:custGeom>
          <a:solidFill>
            <a:srgbClr val="FFFFFF"/>
          </a:solidFill>
          <a:ln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207" name="Group 207"/>
          <p:cNvGrpSpPr/>
          <p:nvPr/>
        </p:nvGrpSpPr>
        <p:grpSpPr>
          <a:xfrm>
            <a:off x="3047718" y="1955429"/>
            <a:ext cx="304726" cy="292026"/>
            <a:chOff x="0" y="0"/>
            <a:chExt cx="304725" cy="292025"/>
          </a:xfrm>
        </p:grpSpPr>
        <p:sp>
          <p:nvSpPr>
            <p:cNvPr id="194" name="Shape 194"/>
            <p:cNvSpPr/>
            <p:nvPr/>
          </p:nvSpPr>
          <p:spPr>
            <a:xfrm>
              <a:off x="0" y="0"/>
              <a:ext cx="304726" cy="292026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5" name="Shape 195"/>
            <p:cNvSpPr/>
            <p:nvPr/>
          </p:nvSpPr>
          <p:spPr>
            <a:xfrm flipV="1">
              <a:off x="151283" y="90665"/>
              <a:ext cx="1" cy="86975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6" name="Shape 196"/>
            <p:cNvSpPr/>
            <p:nvPr/>
          </p:nvSpPr>
          <p:spPr>
            <a:xfrm flipV="1">
              <a:off x="211375" y="151283"/>
              <a:ext cx="1" cy="26357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7" name="Shape 197"/>
            <p:cNvSpPr/>
            <p:nvPr/>
          </p:nvSpPr>
          <p:spPr>
            <a:xfrm flipV="1">
              <a:off x="80649" y="37426"/>
              <a:ext cx="1" cy="73270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8" name="Shape 198"/>
            <p:cNvSpPr/>
            <p:nvPr/>
          </p:nvSpPr>
          <p:spPr>
            <a:xfrm flipV="1">
              <a:off x="80649" y="130726"/>
              <a:ext cx="1" cy="46914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9" name="Shape 199"/>
            <p:cNvSpPr/>
            <p:nvPr/>
          </p:nvSpPr>
          <p:spPr>
            <a:xfrm flipV="1">
              <a:off x="211375" y="37425"/>
              <a:ext cx="1" cy="93301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0" name="Shape 200"/>
            <p:cNvSpPr/>
            <p:nvPr/>
          </p:nvSpPr>
          <p:spPr>
            <a:xfrm flipV="1">
              <a:off x="151283" y="37426"/>
              <a:ext cx="1" cy="32682"/>
            </a:xfrm>
            <a:prstGeom prst="line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1" name="Shape 201"/>
            <p:cNvSpPr/>
            <p:nvPr/>
          </p:nvSpPr>
          <p:spPr>
            <a:xfrm>
              <a:off x="191344" y="130725"/>
              <a:ext cx="53289" cy="20558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2" name="Shape 202"/>
            <p:cNvSpPr/>
            <p:nvPr/>
          </p:nvSpPr>
          <p:spPr>
            <a:xfrm>
              <a:off x="130726" y="70107"/>
              <a:ext cx="53289" cy="20558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3" name="Shape 203"/>
            <p:cNvSpPr/>
            <p:nvPr/>
          </p:nvSpPr>
          <p:spPr>
            <a:xfrm>
              <a:off x="60091" y="110695"/>
              <a:ext cx="53289" cy="20031"/>
            </a:xfrm>
            <a:prstGeom prst="rect">
              <a:avLst/>
            </a:pr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4" name="Shape 204"/>
            <p:cNvSpPr/>
            <p:nvPr/>
          </p:nvSpPr>
          <p:spPr>
            <a:xfrm>
              <a:off x="191344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5" name="Shape 205"/>
            <p:cNvSpPr/>
            <p:nvPr/>
          </p:nvSpPr>
          <p:spPr>
            <a:xfrm>
              <a:off x="130726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6" name="Shape 206"/>
            <p:cNvSpPr/>
            <p:nvPr/>
          </p:nvSpPr>
          <p:spPr>
            <a:xfrm>
              <a:off x="60091" y="211375"/>
              <a:ext cx="40589" cy="40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6C6C6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14" name="Group 214"/>
          <p:cNvGrpSpPr/>
          <p:nvPr/>
        </p:nvGrpSpPr>
        <p:grpSpPr>
          <a:xfrm>
            <a:off x="2008415" y="1968955"/>
            <a:ext cx="303955" cy="293729"/>
            <a:chOff x="0" y="0"/>
            <a:chExt cx="303954" cy="293728"/>
          </a:xfrm>
        </p:grpSpPr>
        <p:sp>
          <p:nvSpPr>
            <p:cNvPr id="208" name="Shape 208"/>
            <p:cNvSpPr/>
            <p:nvPr/>
          </p:nvSpPr>
          <p:spPr>
            <a:xfrm>
              <a:off x="12454" y="250549"/>
              <a:ext cx="279047" cy="4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0" h="21600" fill="norm" stroke="1" extrusionOk="0">
                  <a:moveTo>
                    <a:pt x="19100" y="21600"/>
                  </a:moveTo>
                  <a:cubicBezTo>
                    <a:pt x="1500" y="21600"/>
                    <a:pt x="1500" y="21600"/>
                    <a:pt x="1500" y="21600"/>
                  </a:cubicBezTo>
                  <a:cubicBezTo>
                    <a:pt x="-500" y="21600"/>
                    <a:pt x="-500" y="0"/>
                    <a:pt x="1500" y="0"/>
                  </a:cubicBezTo>
                  <a:cubicBezTo>
                    <a:pt x="19100" y="0"/>
                    <a:pt x="19100" y="0"/>
                    <a:pt x="19100" y="0"/>
                  </a:cubicBezTo>
                  <a:cubicBezTo>
                    <a:pt x="21100" y="0"/>
                    <a:pt x="21100" y="21600"/>
                    <a:pt x="19100" y="21600"/>
                  </a:cubicBez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9" name="Shape 209"/>
            <p:cNvSpPr/>
            <p:nvPr/>
          </p:nvSpPr>
          <p:spPr>
            <a:xfrm>
              <a:off x="69313" y="103401"/>
              <a:ext cx="165329" cy="109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92" y="21600"/>
                  </a:moveTo>
                  <a:cubicBezTo>
                    <a:pt x="21246" y="19710"/>
                    <a:pt x="21600" y="17820"/>
                    <a:pt x="21600" y="15930"/>
                  </a:cubicBezTo>
                  <a:cubicBezTo>
                    <a:pt x="21600" y="7020"/>
                    <a:pt x="16643" y="0"/>
                    <a:pt x="10800" y="0"/>
                  </a:cubicBezTo>
                  <a:cubicBezTo>
                    <a:pt x="4957" y="0"/>
                    <a:pt x="0" y="7020"/>
                    <a:pt x="0" y="15930"/>
                  </a:cubicBezTo>
                  <a:cubicBezTo>
                    <a:pt x="0" y="17820"/>
                    <a:pt x="354" y="19710"/>
                    <a:pt x="708" y="2133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0" name="Shape 210"/>
            <p:cNvSpPr/>
            <p:nvPr/>
          </p:nvSpPr>
          <p:spPr>
            <a:xfrm>
              <a:off x="119309" y="-1"/>
              <a:ext cx="65337" cy="65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1" name="Shape 211"/>
            <p:cNvSpPr/>
            <p:nvPr/>
          </p:nvSpPr>
          <p:spPr>
            <a:xfrm>
              <a:off x="119309" y="32952"/>
              <a:ext cx="65336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2" name="Shape 212"/>
            <p:cNvSpPr/>
            <p:nvPr/>
          </p:nvSpPr>
          <p:spPr>
            <a:xfrm>
              <a:off x="152261" y="65336"/>
              <a:ext cx="1" cy="38066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3" name="Shape 213"/>
            <p:cNvSpPr/>
            <p:nvPr/>
          </p:nvSpPr>
          <p:spPr>
            <a:xfrm>
              <a:off x="0" y="103401"/>
              <a:ext cx="303955" cy="147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004" y="1400"/>
                  </a:moveTo>
                  <a:cubicBezTo>
                    <a:pt x="7136" y="600"/>
                    <a:pt x="6364" y="0"/>
                    <a:pt x="5400" y="0"/>
                  </a:cubicBezTo>
                  <a:cubicBezTo>
                    <a:pt x="2218" y="0"/>
                    <a:pt x="0" y="5400"/>
                    <a:pt x="0" y="12000"/>
                  </a:cubicBezTo>
                  <a:cubicBezTo>
                    <a:pt x="0" y="16200"/>
                    <a:pt x="1157" y="19400"/>
                    <a:pt x="2700" y="21600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20539" y="19400"/>
                    <a:pt x="21600" y="16200"/>
                    <a:pt x="21600" y="12000"/>
                  </a:cubicBezTo>
                  <a:cubicBezTo>
                    <a:pt x="21600" y="5400"/>
                    <a:pt x="19382" y="0"/>
                    <a:pt x="16200" y="0"/>
                  </a:cubicBezTo>
                  <a:cubicBezTo>
                    <a:pt x="15236" y="0"/>
                    <a:pt x="14464" y="600"/>
                    <a:pt x="13596" y="140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27" name="Group 227"/>
          <p:cNvGrpSpPr/>
          <p:nvPr/>
        </p:nvGrpSpPr>
        <p:grpSpPr>
          <a:xfrm>
            <a:off x="2065985" y="4340465"/>
            <a:ext cx="233223" cy="299085"/>
            <a:chOff x="0" y="0"/>
            <a:chExt cx="233221" cy="299084"/>
          </a:xfrm>
        </p:grpSpPr>
        <p:sp>
          <p:nvSpPr>
            <p:cNvPr id="215" name="Shape 215"/>
            <p:cNvSpPr/>
            <p:nvPr/>
          </p:nvSpPr>
          <p:spPr>
            <a:xfrm>
              <a:off x="181394" y="154940"/>
              <a:ext cx="51828" cy="7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480" y="0"/>
                    <a:pt x="6480" y="0"/>
                    <a:pt x="6480" y="0"/>
                  </a:cubicBezTo>
                  <a:cubicBezTo>
                    <a:pt x="15660" y="0"/>
                    <a:pt x="21600" y="4629"/>
                    <a:pt x="21600" y="10800"/>
                  </a:cubicBezTo>
                  <a:cubicBezTo>
                    <a:pt x="21600" y="16971"/>
                    <a:pt x="15660" y="21600"/>
                    <a:pt x="6480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6" name="Shape 216"/>
            <p:cNvSpPr/>
            <p:nvPr/>
          </p:nvSpPr>
          <p:spPr>
            <a:xfrm>
              <a:off x="15656" y="133886"/>
              <a:ext cx="165739" cy="165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8225"/>
                  </a:moveTo>
                  <a:cubicBezTo>
                    <a:pt x="21600" y="20250"/>
                    <a:pt x="20081" y="21600"/>
                    <a:pt x="18225" y="21600"/>
                  </a:cubicBezTo>
                  <a:cubicBezTo>
                    <a:pt x="3375" y="21600"/>
                    <a:pt x="3375" y="21600"/>
                    <a:pt x="3375" y="21600"/>
                  </a:cubicBezTo>
                  <a:cubicBezTo>
                    <a:pt x="1519" y="21600"/>
                    <a:pt x="0" y="20081"/>
                    <a:pt x="0" y="182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18225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7" name="Shape 217"/>
            <p:cNvSpPr/>
            <p:nvPr/>
          </p:nvSpPr>
          <p:spPr>
            <a:xfrm>
              <a:off x="171601" y="1079"/>
              <a:ext cx="46025" cy="7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094" h="18018" fill="norm" stroke="1" extrusionOk="0">
                  <a:moveTo>
                    <a:pt x="4045" y="0"/>
                  </a:moveTo>
                  <a:cubicBezTo>
                    <a:pt x="8704" y="5158"/>
                    <a:pt x="1928" y="7737"/>
                    <a:pt x="657" y="10639"/>
                  </a:cubicBezTo>
                  <a:cubicBezTo>
                    <a:pt x="-1037" y="13540"/>
                    <a:pt x="657" y="16119"/>
                    <a:pt x="4469" y="17409"/>
                  </a:cubicBezTo>
                  <a:cubicBezTo>
                    <a:pt x="16751" y="21600"/>
                    <a:pt x="20563" y="2901"/>
                    <a:pt x="4045" y="0"/>
                  </a:cubicBez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8" name="Shape 218"/>
            <p:cNvSpPr/>
            <p:nvPr/>
          </p:nvSpPr>
          <p:spPr>
            <a:xfrm flipV="1">
              <a:off x="145223" y="68022"/>
              <a:ext cx="35092" cy="65864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9" name="Shape 219"/>
            <p:cNvSpPr/>
            <p:nvPr/>
          </p:nvSpPr>
          <p:spPr>
            <a:xfrm flipH="1">
              <a:off x="171136" y="73421"/>
              <a:ext cx="23215" cy="60465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0" name="Shape 220"/>
            <p:cNvSpPr/>
            <p:nvPr/>
          </p:nvSpPr>
          <p:spPr>
            <a:xfrm>
              <a:off x="0" y="51287"/>
              <a:ext cx="67484" cy="82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8294" y="21600"/>
                  </a:lnTo>
                  <a:lnTo>
                    <a:pt x="1728" y="10871"/>
                  </a:lnTo>
                  <a:lnTo>
                    <a:pt x="0" y="0"/>
                  </a:lnTo>
                  <a:lnTo>
                    <a:pt x="11578" y="5365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1" name="Shape 221"/>
            <p:cNvSpPr/>
            <p:nvPr/>
          </p:nvSpPr>
          <p:spPr>
            <a:xfrm flipV="1">
              <a:off x="5399" y="71802"/>
              <a:ext cx="30773" cy="21056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2" name="Shape 222"/>
            <p:cNvSpPr/>
            <p:nvPr/>
          </p:nvSpPr>
          <p:spPr>
            <a:xfrm>
              <a:off x="77740" y="0"/>
              <a:ext cx="74785" cy="133885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109053" y="30772"/>
              <a:ext cx="30773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4" name="Shape 224"/>
            <p:cNvSpPr/>
            <p:nvPr/>
          </p:nvSpPr>
          <p:spPr>
            <a:xfrm flipH="1">
              <a:off x="119310" y="51286"/>
              <a:ext cx="20515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109053" y="71801"/>
              <a:ext cx="30773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6" name="Shape 226"/>
            <p:cNvSpPr/>
            <p:nvPr/>
          </p:nvSpPr>
          <p:spPr>
            <a:xfrm flipH="1">
              <a:off x="119310" y="103113"/>
              <a:ext cx="20515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33" name="Group 233"/>
          <p:cNvGrpSpPr/>
          <p:nvPr/>
        </p:nvGrpSpPr>
        <p:grpSpPr>
          <a:xfrm>
            <a:off x="1915618" y="719144"/>
            <a:ext cx="425880" cy="315951"/>
            <a:chOff x="0" y="0"/>
            <a:chExt cx="425879" cy="315949"/>
          </a:xfrm>
        </p:grpSpPr>
        <p:sp>
          <p:nvSpPr>
            <p:cNvPr id="228" name="Shape 228"/>
            <p:cNvSpPr/>
            <p:nvPr/>
          </p:nvSpPr>
          <p:spPr>
            <a:xfrm>
              <a:off x="0" y="182958"/>
              <a:ext cx="43819" cy="81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1700" y="21600"/>
                    <a:pt x="0" y="19636"/>
                    <a:pt x="0" y="10800"/>
                  </a:cubicBezTo>
                  <a:cubicBezTo>
                    <a:pt x="0" y="1964"/>
                    <a:pt x="11700" y="0"/>
                    <a:pt x="21600" y="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9" name="Shape 229"/>
            <p:cNvSpPr/>
            <p:nvPr/>
          </p:nvSpPr>
          <p:spPr>
            <a:xfrm>
              <a:off x="43818" y="123766"/>
              <a:ext cx="58425" cy="192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2700" y="21600"/>
                    <a:pt x="0" y="19938"/>
                    <a:pt x="0" y="17446"/>
                  </a:cubicBezTo>
                  <a:cubicBezTo>
                    <a:pt x="0" y="4777"/>
                    <a:pt x="0" y="4777"/>
                    <a:pt x="0" y="4777"/>
                  </a:cubicBezTo>
                  <a:cubicBezTo>
                    <a:pt x="0" y="2492"/>
                    <a:pt x="3375" y="0"/>
                    <a:pt x="1080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0" name="Shape 230"/>
            <p:cNvSpPr/>
            <p:nvPr/>
          </p:nvSpPr>
          <p:spPr>
            <a:xfrm>
              <a:off x="382061" y="182958"/>
              <a:ext cx="43819" cy="73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900" y="21600"/>
                    <a:pt x="21600" y="19440"/>
                    <a:pt x="21600" y="10800"/>
                  </a:cubicBezTo>
                  <a:cubicBezTo>
                    <a:pt x="21600" y="2160"/>
                    <a:pt x="9900" y="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1" name="Shape 231"/>
            <p:cNvSpPr/>
            <p:nvPr/>
          </p:nvSpPr>
          <p:spPr>
            <a:xfrm>
              <a:off x="322868" y="123766"/>
              <a:ext cx="59194" cy="192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18900" y="21600"/>
                    <a:pt x="21600" y="19938"/>
                    <a:pt x="21600" y="17446"/>
                  </a:cubicBezTo>
                  <a:cubicBezTo>
                    <a:pt x="21600" y="4777"/>
                    <a:pt x="21600" y="4777"/>
                    <a:pt x="21600" y="4777"/>
                  </a:cubicBezTo>
                  <a:cubicBezTo>
                    <a:pt x="21600" y="2492"/>
                    <a:pt x="16200" y="0"/>
                    <a:pt x="81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2" name="Shape 232"/>
            <p:cNvSpPr/>
            <p:nvPr/>
          </p:nvSpPr>
          <p:spPr>
            <a:xfrm>
              <a:off x="82255" y="0"/>
              <a:ext cx="261370" cy="123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9027"/>
                    <a:pt x="4868" y="0"/>
                    <a:pt x="10800" y="0"/>
                  </a:cubicBezTo>
                  <a:cubicBezTo>
                    <a:pt x="16732" y="0"/>
                    <a:pt x="21600" y="9027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40" name="Group 240"/>
          <p:cNvGrpSpPr/>
          <p:nvPr/>
        </p:nvGrpSpPr>
        <p:grpSpPr>
          <a:xfrm>
            <a:off x="819142" y="1987415"/>
            <a:ext cx="195271" cy="195271"/>
            <a:chOff x="0" y="0"/>
            <a:chExt cx="195270" cy="195270"/>
          </a:xfrm>
        </p:grpSpPr>
        <p:sp>
          <p:nvSpPr>
            <p:cNvPr id="234" name="Shape 234"/>
            <p:cNvSpPr/>
            <p:nvPr/>
          </p:nvSpPr>
          <p:spPr>
            <a:xfrm>
              <a:off x="38252" y="38252"/>
              <a:ext cx="157019" cy="157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5" name="Shape 235"/>
            <p:cNvSpPr/>
            <p:nvPr/>
          </p:nvSpPr>
          <p:spPr>
            <a:xfrm>
              <a:off x="17122" y="17122"/>
              <a:ext cx="164305" cy="164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6" name="Shape 236"/>
            <p:cNvSpPr/>
            <p:nvPr/>
          </p:nvSpPr>
          <p:spPr>
            <a:xfrm>
              <a:off x="0" y="0"/>
              <a:ext cx="179919" cy="167219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7" name="Shape 237"/>
            <p:cNvSpPr/>
            <p:nvPr/>
          </p:nvSpPr>
          <p:spPr>
            <a:xfrm>
              <a:off x="34609" y="61932"/>
              <a:ext cx="110751" cy="7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6342" y="0"/>
                  </a:lnTo>
                  <a:lnTo>
                    <a:pt x="9521" y="15922"/>
                  </a:lnTo>
                  <a:lnTo>
                    <a:pt x="5329" y="7905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8" name="Shape 238"/>
            <p:cNvSpPr/>
            <p:nvPr/>
          </p:nvSpPr>
          <p:spPr>
            <a:xfrm>
              <a:off x="34609" y="25866"/>
              <a:ext cx="27325" cy="2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9" name="Shape 239"/>
            <p:cNvSpPr/>
            <p:nvPr/>
          </p:nvSpPr>
          <p:spPr>
            <a:xfrm flipH="1">
              <a:off x="0" y="132608"/>
              <a:ext cx="167219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47" name="Group 247"/>
          <p:cNvGrpSpPr/>
          <p:nvPr/>
        </p:nvGrpSpPr>
        <p:grpSpPr>
          <a:xfrm>
            <a:off x="1184059" y="2230921"/>
            <a:ext cx="394324" cy="394325"/>
            <a:chOff x="0" y="0"/>
            <a:chExt cx="394322" cy="394323"/>
          </a:xfrm>
        </p:grpSpPr>
        <p:sp>
          <p:nvSpPr>
            <p:cNvPr id="241" name="Shape 241"/>
            <p:cNvSpPr/>
            <p:nvPr/>
          </p:nvSpPr>
          <p:spPr>
            <a:xfrm>
              <a:off x="54095" y="40571"/>
              <a:ext cx="298834" cy="163709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2" name="Shape 242"/>
            <p:cNvSpPr/>
            <p:nvPr/>
          </p:nvSpPr>
          <p:spPr>
            <a:xfrm>
              <a:off x="40571" y="313180"/>
              <a:ext cx="95378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3" name="Shape 243"/>
            <p:cNvSpPr/>
            <p:nvPr/>
          </p:nvSpPr>
          <p:spPr>
            <a:xfrm>
              <a:off x="40571" y="340228"/>
              <a:ext cx="40572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4" name="Shape 244"/>
            <p:cNvSpPr/>
            <p:nvPr/>
          </p:nvSpPr>
          <p:spPr>
            <a:xfrm>
              <a:off x="204279" y="298945"/>
              <a:ext cx="162173" cy="27760"/>
            </a:xfrm>
            <a:prstGeom prst="rect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5" name="Shape 245"/>
            <p:cNvSpPr/>
            <p:nvPr/>
          </p:nvSpPr>
          <p:spPr>
            <a:xfrm>
              <a:off x="0" y="271897"/>
              <a:ext cx="394323" cy="122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800"/>
                  </a:moveTo>
                  <a:cubicBezTo>
                    <a:pt x="21600" y="2100"/>
                    <a:pt x="20948" y="0"/>
                    <a:pt x="20110" y="0"/>
                  </a:cubicBezTo>
                  <a:cubicBezTo>
                    <a:pt x="1490" y="0"/>
                    <a:pt x="1490" y="0"/>
                    <a:pt x="1490" y="0"/>
                  </a:cubicBezTo>
                  <a:cubicBezTo>
                    <a:pt x="652" y="0"/>
                    <a:pt x="0" y="2100"/>
                    <a:pt x="0" y="48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48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6" name="Shape 246"/>
            <p:cNvSpPr/>
            <p:nvPr/>
          </p:nvSpPr>
          <p:spPr>
            <a:xfrm>
              <a:off x="13523" y="0"/>
              <a:ext cx="367277" cy="244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200"/>
                  </a:moveTo>
                  <a:cubicBezTo>
                    <a:pt x="21600" y="20550"/>
                    <a:pt x="20900" y="21600"/>
                    <a:pt x="20000" y="21600"/>
                  </a:cubicBezTo>
                  <a:cubicBezTo>
                    <a:pt x="1600" y="21600"/>
                    <a:pt x="1600" y="21600"/>
                    <a:pt x="1600" y="21600"/>
                  </a:cubicBezTo>
                  <a:cubicBezTo>
                    <a:pt x="700" y="21600"/>
                    <a:pt x="0" y="20550"/>
                    <a:pt x="0" y="19200"/>
                  </a:cubicBezTo>
                  <a:cubicBezTo>
                    <a:pt x="0" y="2400"/>
                    <a:pt x="0" y="2400"/>
                    <a:pt x="0" y="2400"/>
                  </a:cubicBezTo>
                  <a:cubicBezTo>
                    <a:pt x="0" y="1050"/>
                    <a:pt x="700" y="0"/>
                    <a:pt x="1600" y="0"/>
                  </a:cubicBezTo>
                  <a:cubicBezTo>
                    <a:pt x="20000" y="0"/>
                    <a:pt x="20000" y="0"/>
                    <a:pt x="20000" y="0"/>
                  </a:cubicBezTo>
                  <a:cubicBezTo>
                    <a:pt x="20900" y="0"/>
                    <a:pt x="21600" y="1050"/>
                    <a:pt x="21600" y="2400"/>
                  </a:cubicBezTo>
                  <a:lnTo>
                    <a:pt x="21600" y="1920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67" name="Group 267"/>
          <p:cNvGrpSpPr/>
          <p:nvPr/>
        </p:nvGrpSpPr>
        <p:grpSpPr>
          <a:xfrm>
            <a:off x="2521738" y="3015330"/>
            <a:ext cx="330558" cy="330557"/>
            <a:chOff x="0" y="0"/>
            <a:chExt cx="330556" cy="330556"/>
          </a:xfrm>
        </p:grpSpPr>
        <p:sp>
          <p:nvSpPr>
            <p:cNvPr id="248" name="Shape 248"/>
            <p:cNvSpPr/>
            <p:nvPr/>
          </p:nvSpPr>
          <p:spPr>
            <a:xfrm>
              <a:off x="0" y="0"/>
              <a:ext cx="193919" cy="33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490"/>
                  </a:moveTo>
                  <a:cubicBezTo>
                    <a:pt x="21600" y="652"/>
                    <a:pt x="20488" y="0"/>
                    <a:pt x="19059" y="0"/>
                  </a:cubicBezTo>
                  <a:cubicBezTo>
                    <a:pt x="2541" y="0"/>
                    <a:pt x="2541" y="0"/>
                    <a:pt x="2541" y="0"/>
                  </a:cubicBezTo>
                  <a:cubicBezTo>
                    <a:pt x="1112" y="0"/>
                    <a:pt x="0" y="652"/>
                    <a:pt x="0" y="1490"/>
                  </a:cubicBezTo>
                  <a:cubicBezTo>
                    <a:pt x="0" y="20110"/>
                    <a:pt x="0" y="20110"/>
                    <a:pt x="0" y="20110"/>
                  </a:cubicBezTo>
                  <a:cubicBezTo>
                    <a:pt x="0" y="20948"/>
                    <a:pt x="1112" y="21600"/>
                    <a:pt x="2541" y="21600"/>
                  </a:cubicBezTo>
                  <a:cubicBezTo>
                    <a:pt x="19059" y="21600"/>
                    <a:pt x="19059" y="21600"/>
                    <a:pt x="19059" y="21600"/>
                  </a:cubicBezTo>
                  <a:cubicBezTo>
                    <a:pt x="20488" y="21600"/>
                    <a:pt x="21600" y="20948"/>
                    <a:pt x="21600" y="20110"/>
                  </a:cubicBezTo>
                  <a:lnTo>
                    <a:pt x="21600" y="1490"/>
                  </a:lnTo>
                  <a:close/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9" name="Shape 249"/>
            <p:cNvSpPr/>
            <p:nvPr/>
          </p:nvSpPr>
          <p:spPr>
            <a:xfrm>
              <a:off x="0" y="193918"/>
              <a:ext cx="193919" cy="1"/>
            </a:xfrm>
            <a:prstGeom prst="line">
              <a:avLst/>
            </a:pr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0" name="Shape 250"/>
            <p:cNvSpPr/>
            <p:nvPr/>
          </p:nvSpPr>
          <p:spPr>
            <a:xfrm>
              <a:off x="62650" y="227928"/>
              <a:ext cx="68619" cy="6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rnd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1" name="Shape 251"/>
            <p:cNvSpPr/>
            <p:nvPr/>
          </p:nvSpPr>
          <p:spPr>
            <a:xfrm>
              <a:off x="85324" y="245232"/>
              <a:ext cx="28641" cy="34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098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 w="12700" cap="flat">
              <a:solidFill>
                <a:srgbClr val="92929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2" name="Shape 252"/>
            <p:cNvSpPr/>
            <p:nvPr/>
          </p:nvSpPr>
          <p:spPr>
            <a:xfrm>
              <a:off x="34010" y="15931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3" name="Shape 253"/>
            <p:cNvSpPr/>
            <p:nvPr/>
          </p:nvSpPr>
          <p:spPr>
            <a:xfrm>
              <a:off x="34010" y="136637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4" name="Shape 254"/>
            <p:cNvSpPr/>
            <p:nvPr/>
          </p:nvSpPr>
          <p:spPr>
            <a:xfrm>
              <a:off x="34010" y="113964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5" name="Shape 255"/>
            <p:cNvSpPr/>
            <p:nvPr/>
          </p:nvSpPr>
          <p:spPr>
            <a:xfrm>
              <a:off x="79357" y="159311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6" name="Shape 256"/>
            <p:cNvSpPr/>
            <p:nvPr/>
          </p:nvSpPr>
          <p:spPr>
            <a:xfrm>
              <a:off x="79357" y="136637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7" name="Shape 257"/>
            <p:cNvSpPr/>
            <p:nvPr/>
          </p:nvSpPr>
          <p:spPr>
            <a:xfrm>
              <a:off x="79357" y="113964"/>
              <a:ext cx="346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8" name="Shape 258"/>
            <p:cNvSpPr/>
            <p:nvPr/>
          </p:nvSpPr>
          <p:spPr>
            <a:xfrm>
              <a:off x="125300" y="15931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9" name="Shape 259"/>
            <p:cNvSpPr/>
            <p:nvPr/>
          </p:nvSpPr>
          <p:spPr>
            <a:xfrm>
              <a:off x="125300" y="136637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0" name="Shape 260"/>
            <p:cNvSpPr/>
            <p:nvPr/>
          </p:nvSpPr>
          <p:spPr>
            <a:xfrm>
              <a:off x="125300" y="113964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1" name="Shape 261"/>
            <p:cNvSpPr/>
            <p:nvPr/>
          </p:nvSpPr>
          <p:spPr>
            <a:xfrm>
              <a:off x="34010" y="9129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2" name="Shape 262"/>
            <p:cNvSpPr/>
            <p:nvPr/>
          </p:nvSpPr>
          <p:spPr>
            <a:xfrm>
              <a:off x="125300" y="91291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3" name="Shape 263"/>
            <p:cNvSpPr/>
            <p:nvPr/>
          </p:nvSpPr>
          <p:spPr>
            <a:xfrm>
              <a:off x="34010" y="68020"/>
              <a:ext cx="3401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4" name="Shape 264"/>
            <p:cNvSpPr/>
            <p:nvPr/>
          </p:nvSpPr>
          <p:spPr>
            <a:xfrm>
              <a:off x="296546" y="79357"/>
              <a:ext cx="34011" cy="79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971"/>
                  </a:moveTo>
                  <a:cubicBezTo>
                    <a:pt x="21600" y="19671"/>
                    <a:pt x="17100" y="21600"/>
                    <a:pt x="10800" y="21600"/>
                  </a:cubicBezTo>
                  <a:lnTo>
                    <a:pt x="10800" y="21600"/>
                  </a:lnTo>
                  <a:cubicBezTo>
                    <a:pt x="4500" y="21600"/>
                    <a:pt x="0" y="19671"/>
                    <a:pt x="0" y="16971"/>
                  </a:cubicBezTo>
                  <a:cubicBezTo>
                    <a:pt x="0" y="4629"/>
                    <a:pt x="0" y="4629"/>
                    <a:pt x="0" y="4629"/>
                  </a:cubicBezTo>
                  <a:cubicBezTo>
                    <a:pt x="0" y="1929"/>
                    <a:pt x="4500" y="0"/>
                    <a:pt x="10800" y="0"/>
                  </a:cubicBezTo>
                  <a:lnTo>
                    <a:pt x="10800" y="0"/>
                  </a:lnTo>
                  <a:cubicBezTo>
                    <a:pt x="17100" y="0"/>
                    <a:pt x="21600" y="1929"/>
                    <a:pt x="21600" y="4629"/>
                  </a:cubicBezTo>
                  <a:lnTo>
                    <a:pt x="21600" y="16971"/>
                  </a:lnTo>
                  <a:close/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5" name="Shape 265"/>
            <p:cNvSpPr/>
            <p:nvPr/>
          </p:nvSpPr>
          <p:spPr>
            <a:xfrm>
              <a:off x="273872" y="96660"/>
              <a:ext cx="22674" cy="45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9450" y="21600"/>
                    <a:pt x="0" y="16875"/>
                    <a:pt x="0" y="10800"/>
                  </a:cubicBezTo>
                  <a:cubicBezTo>
                    <a:pt x="0" y="4725"/>
                    <a:pt x="9450" y="0"/>
                    <a:pt x="21600" y="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6" name="Shape 266"/>
            <p:cNvSpPr/>
            <p:nvPr/>
          </p:nvSpPr>
          <p:spPr>
            <a:xfrm>
              <a:off x="193918" y="44153"/>
              <a:ext cx="125302" cy="256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600"/>
                  </a:moveTo>
                  <a:cubicBezTo>
                    <a:pt x="21600" y="18240"/>
                    <a:pt x="21600" y="18240"/>
                    <a:pt x="21600" y="18240"/>
                  </a:cubicBezTo>
                  <a:cubicBezTo>
                    <a:pt x="21600" y="20160"/>
                    <a:pt x="18409" y="21600"/>
                    <a:pt x="14727" y="21600"/>
                  </a:cubicBezTo>
                  <a:cubicBezTo>
                    <a:pt x="11045" y="21600"/>
                    <a:pt x="7855" y="20160"/>
                    <a:pt x="7855" y="18240"/>
                  </a:cubicBezTo>
                  <a:cubicBezTo>
                    <a:pt x="7855" y="1920"/>
                    <a:pt x="7855" y="1920"/>
                    <a:pt x="7855" y="1920"/>
                  </a:cubicBezTo>
                  <a:cubicBezTo>
                    <a:pt x="7855" y="840"/>
                    <a:pt x="6136" y="0"/>
                    <a:pt x="392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71" name="Group 271"/>
          <p:cNvGrpSpPr/>
          <p:nvPr/>
        </p:nvGrpSpPr>
        <p:grpSpPr>
          <a:xfrm>
            <a:off x="2396740" y="516604"/>
            <a:ext cx="182342" cy="153956"/>
            <a:chOff x="0" y="0"/>
            <a:chExt cx="182341" cy="153954"/>
          </a:xfrm>
        </p:grpSpPr>
        <p:sp>
          <p:nvSpPr>
            <p:cNvPr id="268" name="Shape 268"/>
            <p:cNvSpPr/>
            <p:nvPr/>
          </p:nvSpPr>
          <p:spPr>
            <a:xfrm>
              <a:off x="0" y="105864"/>
              <a:ext cx="182342" cy="48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004" y="11100"/>
                  </a:moveTo>
                  <a:lnTo>
                    <a:pt x="7477" y="11100"/>
                  </a:lnTo>
                  <a:lnTo>
                    <a:pt x="7477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4004" y="0"/>
                  </a:lnTo>
                  <a:lnTo>
                    <a:pt x="14004" y="111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9" name="Shape 269"/>
            <p:cNvSpPr/>
            <p:nvPr/>
          </p:nvSpPr>
          <p:spPr>
            <a:xfrm>
              <a:off x="73470" y="105865"/>
              <a:ext cx="47098" cy="14361"/>
            </a:xfrm>
            <a:prstGeom prst="rect">
              <a:avLst/>
            </a:pr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lvl="0" algn="l" defTabSz="914331">
                <a:buClr>
                  <a:srgbClr val="000000"/>
                </a:buClr>
                <a:defRPr sz="1800"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0" name="Shape 270"/>
            <p:cNvSpPr/>
            <p:nvPr/>
          </p:nvSpPr>
          <p:spPr>
            <a:xfrm>
              <a:off x="0" y="0"/>
              <a:ext cx="182342" cy="9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982" y="8006"/>
                  </a:moveTo>
                  <a:lnTo>
                    <a:pt x="15982" y="0"/>
                  </a:lnTo>
                  <a:lnTo>
                    <a:pt x="10800" y="0"/>
                  </a:lnTo>
                  <a:lnTo>
                    <a:pt x="5459" y="0"/>
                  </a:lnTo>
                  <a:lnTo>
                    <a:pt x="5459" y="8006"/>
                  </a:lnTo>
                  <a:lnTo>
                    <a:pt x="0" y="8006"/>
                  </a:lnTo>
                  <a:lnTo>
                    <a:pt x="0" y="21600"/>
                  </a:lnTo>
                  <a:lnTo>
                    <a:pt x="7477" y="21600"/>
                  </a:lnTo>
                  <a:lnTo>
                    <a:pt x="10800" y="21600"/>
                  </a:lnTo>
                  <a:lnTo>
                    <a:pt x="14004" y="21600"/>
                  </a:lnTo>
                  <a:lnTo>
                    <a:pt x="21600" y="21600"/>
                  </a:lnTo>
                  <a:lnTo>
                    <a:pt x="21600" y="8006"/>
                  </a:lnTo>
                  <a:lnTo>
                    <a:pt x="15982" y="8006"/>
                  </a:lnTo>
                  <a:close/>
                  <a:moveTo>
                    <a:pt x="14202" y="8006"/>
                  </a:moveTo>
                  <a:lnTo>
                    <a:pt x="10800" y="8006"/>
                  </a:lnTo>
                  <a:lnTo>
                    <a:pt x="7358" y="8006"/>
                  </a:lnTo>
                  <a:lnTo>
                    <a:pt x="7358" y="3625"/>
                  </a:lnTo>
                  <a:lnTo>
                    <a:pt x="10800" y="3625"/>
                  </a:lnTo>
                  <a:lnTo>
                    <a:pt x="14202" y="3625"/>
                  </a:lnTo>
                  <a:lnTo>
                    <a:pt x="14202" y="80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72" name="Shape 272"/>
          <p:cNvSpPr/>
          <p:nvPr/>
        </p:nvSpPr>
        <p:spPr>
          <a:xfrm>
            <a:off x="3210765" y="5265342"/>
            <a:ext cx="834189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4200">
                <a:solidFill>
                  <a:srgbClr val="70BF41"/>
                </a:solidFill>
              </a:rPr>
              <a:t>Sql Server’s </a:t>
            </a:r>
            <a:r>
              <a:rPr b="1" sz="4200">
                <a:solidFill>
                  <a:srgbClr val="53585F"/>
                </a:solidFill>
              </a:rPr>
              <a:t>max</a:t>
            </a:r>
            <a:r>
              <a:rPr b="1" sz="4200">
                <a:solidFill>
                  <a:srgbClr val="70BF41"/>
                </a:solidFill>
              </a:rPr>
              <a:t> DB Size &gt; 3 </a:t>
            </a:r>
            <a:r>
              <a:rPr b="1" sz="4200">
                <a:solidFill>
                  <a:srgbClr val="53585F"/>
                </a:solidFill>
              </a:rPr>
              <a:t>PB</a:t>
            </a:r>
          </a:p>
        </p:txBody>
      </p:sp>
    </p:spTree>
  </p:cSld>
  <p:clrMapOvr>
    <a:masterClrMapping/>
  </p:clrMapOvr>
  <p:transition spd="fast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3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9250" y="2025650"/>
            <a:ext cx="3924300" cy="600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41757" y="114300"/>
            <a:ext cx="4620143" cy="7215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98100" y="7556500"/>
            <a:ext cx="2402834" cy="1835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23200" y="7454900"/>
            <a:ext cx="2402834" cy="1835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18150" y="88900"/>
            <a:ext cx="2334339" cy="6987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83902" y="7454900"/>
            <a:ext cx="2402835" cy="1835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nodeType="afterEffect" presetClass="entr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nodeType="afterEffect" presetClass="entr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nodeType="afterEffect" presetClass="entr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nodeType="afterEffect" presetClass="entr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6" grpId="5"/>
      <p:bldP build="whole" bldLvl="1" animBg="1" rev="0" advAuto="0" spid="279" grpId="3"/>
      <p:bldP build="whole" bldLvl="1" animBg="1" rev="0" advAuto="0" spid="277" grpId="4"/>
      <p:bldP build="whole" bldLvl="1" animBg="1" rev="0" advAuto="0" spid="278" grpId="1"/>
      <p:bldP build="whole" bldLvl="1" animBg="1" rev="0" advAuto="0" spid="275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asted-image.pdf"/>
          <p:cNvPicPr/>
          <p:nvPr/>
        </p:nvPicPr>
        <p:blipFill>
          <a:blip r:embed="rId2">
            <a:extLst/>
          </a:blip>
          <a:srcRect l="0" t="12781" r="0" b="22898"/>
          <a:stretch>
            <a:fillRect/>
          </a:stretch>
        </p:blipFill>
        <p:spPr>
          <a:xfrm>
            <a:off x="715822" y="5742979"/>
            <a:ext cx="3441584" cy="715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9950" y="2659739"/>
            <a:ext cx="3133300" cy="111216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/>
        </p:nvSpPr>
        <p:spPr>
          <a:xfrm>
            <a:off x="4849688" y="5716934"/>
            <a:ext cx="1862734" cy="76726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4" name="Shape 284"/>
          <p:cNvSpPr/>
          <p:nvPr/>
        </p:nvSpPr>
        <p:spPr>
          <a:xfrm>
            <a:off x="4849688" y="2832248"/>
            <a:ext cx="1862734" cy="76726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5" name="Shape 285"/>
          <p:cNvSpPr/>
          <p:nvPr/>
        </p:nvSpPr>
        <p:spPr>
          <a:xfrm>
            <a:off x="7571531" y="1858844"/>
            <a:ext cx="3107929" cy="2739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C0E13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6" name="Shape 286"/>
          <p:cNvSpPr/>
          <p:nvPr/>
        </p:nvSpPr>
        <p:spPr>
          <a:xfrm>
            <a:off x="8056388" y="2904728"/>
            <a:ext cx="213821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3600">
                <a:solidFill>
                  <a:srgbClr val="A6AAA9"/>
                </a:solidFill>
              </a:rPr>
              <a:t>Big</a:t>
            </a:r>
            <a:r>
              <a:rPr b="1" sz="3600"/>
              <a:t> </a:t>
            </a:r>
            <a:r>
              <a:rPr b="1" sz="3600">
                <a:solidFill>
                  <a:srgbClr val="70BF41"/>
                </a:solidFill>
              </a:rPr>
              <a:t>Table</a:t>
            </a:r>
          </a:p>
        </p:txBody>
      </p:sp>
      <p:sp>
        <p:nvSpPr>
          <p:cNvPr id="287" name="Shape 287"/>
          <p:cNvSpPr/>
          <p:nvPr/>
        </p:nvSpPr>
        <p:spPr>
          <a:xfrm>
            <a:off x="7571531" y="4743530"/>
            <a:ext cx="3107929" cy="2739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>
              <a:srgbClr val="C0E13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8" name="Shape 288"/>
          <p:cNvSpPr/>
          <p:nvPr/>
        </p:nvSpPr>
        <p:spPr>
          <a:xfrm>
            <a:off x="7861721" y="5789414"/>
            <a:ext cx="25275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3600">
                <a:solidFill>
                  <a:srgbClr val="70BF41"/>
                </a:solidFill>
              </a:rPr>
              <a:t>Dynamo</a:t>
            </a:r>
            <a:r>
              <a:rPr b="1" sz="3600">
                <a:solidFill>
                  <a:srgbClr val="A6AAA9"/>
                </a:solidFill>
              </a:rPr>
              <a:t>Db</a:t>
            </a:r>
          </a:p>
        </p:txBody>
      </p:sp>
    </p:spTree>
  </p:cSld>
  <p:clrMapOvr>
    <a:masterClrMapping/>
  </p:clrMapOvr>
  <p:transition spd="fast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nodeType="afterEffect" presetClass="entr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nodeType="afterEffect" presetClass="entr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nodeType="afterEffect" presetClass="entr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8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6" grpId="3"/>
      <p:bldP build="whole" bldLvl="1" animBg="1" rev="0" advAuto="0" spid="283" grpId="4"/>
      <p:bldP build="whole" bldLvl="1" animBg="1" rev="0" advAuto="0" spid="284" grpId="1"/>
      <p:bldP build="whole" bldLvl="1" animBg="1" rev="0" advAuto="0" spid="285" grpId="2"/>
      <p:bldP build="whole" bldLvl="1" animBg="1" rev="0" advAuto="0" spid="287" grpId="5"/>
      <p:bldP build="whole" bldLvl="1" animBg="1" rev="0" advAuto="0" spid="288" grpId="6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What Is </a:t>
            </a:r>
            <a:r>
              <a:rPr sz="8000">
                <a:solidFill>
                  <a:srgbClr val="A6AAA9"/>
                </a:solidFill>
              </a:rPr>
              <a:t>Big</a:t>
            </a:r>
            <a:r>
              <a:rPr sz="8000">
                <a:solidFill>
                  <a:srgbClr val="9BCA55"/>
                </a:solidFill>
              </a:rPr>
              <a:t> Data?</a:t>
            </a:r>
          </a:p>
        </p:txBody>
      </p:sp>
    </p:spTree>
  </p:cSld>
  <p:clrMapOvr>
    <a:masterClrMapping/>
  </p:clrMapOvr>
  <p:transition spd="fast" advClick="1">
    <p:wipe dir="l"/>
  </p:transition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